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6" r:id="rId2"/>
    <p:sldId id="257" r:id="rId3"/>
    <p:sldId id="269" r:id="rId4"/>
    <p:sldId id="278" r:id="rId5"/>
    <p:sldId id="271" r:id="rId6"/>
    <p:sldId id="272" r:id="rId7"/>
    <p:sldId id="273" r:id="rId8"/>
    <p:sldId id="277" r:id="rId9"/>
    <p:sldId id="274" r:id="rId10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4855"/>
    <a:srgbClr val="003B4C"/>
    <a:srgbClr val="00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9" autoAdjust="0"/>
    <p:restoredTop sz="87852" autoAdjust="0"/>
  </p:normalViewPr>
  <p:slideViewPr>
    <p:cSldViewPr>
      <p:cViewPr varScale="1">
        <p:scale>
          <a:sx n="93" d="100"/>
          <a:sy n="93" d="100"/>
        </p:scale>
        <p:origin x="1440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313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84982BD-2A42-4CE7-B3F0-F6F54EACE2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BA88AE-482D-47F3-ADF9-D2A4D2C167B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DCCF1A-89B8-4378-AE5D-306729B19C3E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1FAD50-BA87-4AA0-B86B-1D2344C349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0D35AA-CCDA-4E70-85D0-EE9FD716368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08522-7908-4625-8E9D-FB083E4083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3004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57449-6952-45E6-98B3-92F715668103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03A6A-A787-4B59-8293-5D64A632D9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447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403A6A-A787-4B59-8293-5D64A632D9DE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8103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F86E3-CEBB-8645-A7E8-15E479803E8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63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F86E3-CEBB-8645-A7E8-15E479803E8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943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F86E3-CEBB-8645-A7E8-15E479803E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666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F86E3-CEBB-8645-A7E8-15E479803E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28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F86E3-CEBB-8645-A7E8-15E479803E8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79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403A6A-A787-4B59-8293-5D64A632D9D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4768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F86E3-CEBB-8645-A7E8-15E479803E8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868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CA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A4A62C-EB41-4F7E-9DD4-DAED4AF84B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59" y="4869160"/>
            <a:ext cx="3528391" cy="158362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D014F37-8488-4C2B-9A39-EBF9BCB36A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0031" y="476250"/>
            <a:ext cx="4032449" cy="1655763"/>
          </a:xfrm>
        </p:spPr>
        <p:txBody>
          <a:bodyPr anchor="b"/>
          <a:lstStyle>
            <a:lvl1pPr marL="0" indent="0">
              <a:buNone/>
              <a:defRPr sz="3200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5B9469-5D9A-4687-B2AB-65422104DE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60031" y="2708275"/>
            <a:ext cx="4032449" cy="2017713"/>
          </a:xfrm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5326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ACC6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ACC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ACC6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D100FB-7BCD-41AA-8920-F92CE6B02E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718"/>
            <a:ext cx="9144000" cy="7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4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9D4C4E-2430-41C0-8862-6B0F04F7B8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718"/>
            <a:ext cx="9144000" cy="7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Learning Se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3F3B2C-1656-4E4B-AA20-54DEA15DE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78F302-C990-4F15-8312-6B260FC66E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4"/>
          <a:stretch/>
        </p:blipFill>
        <p:spPr>
          <a:xfrm>
            <a:off x="4878329" y="0"/>
            <a:ext cx="4265671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50EEF90-0BA6-48EF-9E45-E250C3609449}"/>
              </a:ext>
            </a:extLst>
          </p:cNvPr>
          <p:cNvSpPr txBox="1">
            <a:spLocks/>
          </p:cNvSpPr>
          <p:nvPr userDrawn="1"/>
        </p:nvSpPr>
        <p:spPr>
          <a:xfrm>
            <a:off x="343811" y="1714499"/>
            <a:ext cx="3505199" cy="34290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6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Learning Series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7EED84-5F7B-4F09-8D73-EC693220BA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11" y="4832974"/>
            <a:ext cx="3921862" cy="17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4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889259-8460-46A8-985E-2EA7D0AC1C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4"/>
          <a:stretch/>
        </p:blipFill>
        <p:spPr>
          <a:xfrm>
            <a:off x="537902" y="2003597"/>
            <a:ext cx="8068195" cy="285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4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58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82816F-21B2-4EA3-9C2D-21D4A13602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718"/>
            <a:ext cx="9144000" cy="7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8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alternate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82816F-21B2-4EA3-9C2D-21D4A13602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718"/>
            <a:ext cx="9144000" cy="7176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D7F90C6-25E8-44F5-ADC0-D2E240243F1D}"/>
              </a:ext>
            </a:extLst>
          </p:cNvPr>
          <p:cNvSpPr/>
          <p:nvPr userDrawn="1"/>
        </p:nvSpPr>
        <p:spPr>
          <a:xfrm>
            <a:off x="0" y="6167718"/>
            <a:ext cx="3491880" cy="717666"/>
          </a:xfrm>
          <a:prstGeom prst="rect">
            <a:avLst/>
          </a:prstGeom>
          <a:solidFill>
            <a:srgbClr val="284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718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corn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928D05-C05C-4265-B9F5-8DDC4CBF47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733256"/>
            <a:ext cx="1940444" cy="87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7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ACC6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ACC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19675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C9C46E-4EC3-423F-83B9-715EEB5E83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718"/>
            <a:ext cx="9144000" cy="7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7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ACC6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ACC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rgbClr val="00ACC6"/>
              </a:buCl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rgbClr val="00ACC6"/>
              </a:buCl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ED8B54-EE5E-46AE-8318-5D323F1D3C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718"/>
            <a:ext cx="9144000" cy="7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4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8FAFC-8B58-4D4A-9A64-938C5F5E18ED}" type="datetimeFigureOut">
              <a:rPr lang="en-CA" smtClean="0"/>
              <a:t>2023-03-31</a:t>
            </a:fld>
            <a:endParaRPr lang="en-CA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0AF60-1988-4732-AE55-801A61239271}" type="slidenum">
              <a:rPr lang="en-CA" smtClean="0"/>
              <a:t>‹#›</a:t>
            </a:fld>
            <a:endParaRPr lang="en-CA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679308" y="587727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206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60" r:id="rId4"/>
    <p:sldLayoutId id="2147483655" r:id="rId5"/>
    <p:sldLayoutId id="2147483662" r:id="rId6"/>
    <p:sldLayoutId id="2147483661" r:id="rId7"/>
    <p:sldLayoutId id="2147483651" r:id="rId8"/>
    <p:sldLayoutId id="2147483652" r:id="rId9"/>
    <p:sldLayoutId id="2147483650" r:id="rId10"/>
    <p:sldLayoutId id="214748365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2">
            <a:extLst>
              <a:ext uri="{FF2B5EF4-FFF2-40B4-BE49-F238E27FC236}">
                <a16:creationId xmlns:a16="http://schemas.microsoft.com/office/drawing/2014/main" id="{3744F0F6-854A-43C6-84BC-CF1C790D47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" r="566"/>
          <a:stretch>
            <a:fillRect/>
          </a:stretch>
        </p:blipFill>
        <p:spPr>
          <a:xfrm>
            <a:off x="0" y="-1"/>
            <a:ext cx="9144000" cy="62007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11F3D4C-FB8E-428C-AB66-4CE470596AB6}"/>
              </a:ext>
            </a:extLst>
          </p:cNvPr>
          <p:cNvSpPr>
            <a:spLocks noChangeAspect="1"/>
          </p:cNvSpPr>
          <p:nvPr/>
        </p:nvSpPr>
        <p:spPr>
          <a:xfrm>
            <a:off x="0" y="5480695"/>
            <a:ext cx="9144000" cy="720080"/>
          </a:xfrm>
          <a:prstGeom prst="rect">
            <a:avLst/>
          </a:prstGeom>
          <a:solidFill>
            <a:srgbClr val="00ACC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99DD7A-CF97-4BAC-AACE-6120D02A5D4A}"/>
              </a:ext>
            </a:extLst>
          </p:cNvPr>
          <p:cNvSpPr txBox="1"/>
          <p:nvPr/>
        </p:nvSpPr>
        <p:spPr>
          <a:xfrm>
            <a:off x="139052" y="5589240"/>
            <a:ext cx="8681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Level 1 OHS Committee, WHS Representative </a:t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and Designate Certification Training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5316E4-1536-4D92-9F45-09B47FA631A0}"/>
              </a:ext>
            </a:extLst>
          </p:cNvPr>
          <p:cNvSpPr/>
          <p:nvPr/>
        </p:nvSpPr>
        <p:spPr>
          <a:xfrm>
            <a:off x="4312300" y="5593532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Workplace Inspection Activity</a:t>
            </a:r>
            <a:endParaRPr lang="en-CA" sz="2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69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54CF413-C7E6-4FA4-B3D1-7F1D383D5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340768"/>
            <a:ext cx="8229600" cy="1143000"/>
          </a:xfrm>
        </p:spPr>
        <p:txBody>
          <a:bodyPr/>
          <a:lstStyle/>
          <a:p>
            <a:pPr algn="ctr"/>
            <a:r>
              <a:rPr lang="en-US" dirty="0"/>
              <a:t>Workplace Inspection Activity</a:t>
            </a:r>
            <a:endParaRPr lang="en-C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613464-EE18-4027-8D3C-B8EFDA8A313C}"/>
              </a:ext>
            </a:extLst>
          </p:cNvPr>
          <p:cNvSpPr/>
          <p:nvPr/>
        </p:nvSpPr>
        <p:spPr>
          <a:xfrm>
            <a:off x="539552" y="2805896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The following slides will simulate a workplace inspection. </a:t>
            </a:r>
          </a:p>
          <a:p>
            <a:r>
              <a:rPr lang="en-US" sz="2000" dirty="0"/>
              <a:t>Using the workplace inspection checklist in your activity workbook, complete the checklist as you view the next few slides.  The images will stay on the slide for a period of time to allow you a chance to complete the inspection checklist as you view the images.</a:t>
            </a:r>
            <a:endParaRPr lang="en-CA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391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000">
        <p:fade/>
      </p:transition>
    </mc:Choice>
    <mc:Fallback xmlns="">
      <p:transition spd="med" advTm="2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37806CB-9D2C-4FEC-89C6-5616D11120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925" y="0"/>
            <a:ext cx="4102149" cy="6165304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F7C160-1AEC-4BE8-8C0C-E76435302E1E}"/>
              </a:ext>
            </a:extLst>
          </p:cNvPr>
          <p:cNvSpPr txBox="1"/>
          <p:nvPr/>
        </p:nvSpPr>
        <p:spPr>
          <a:xfrm>
            <a:off x="107504" y="188640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#1</a:t>
            </a:r>
          </a:p>
          <a:p>
            <a:r>
              <a:rPr lang="en-US" dirty="0"/>
              <a:t>Emergency Exits &amp; Equipment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67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00000">
        <p:fade/>
      </p:transition>
    </mc:Choice>
    <mc:Fallback xmlns="">
      <p:transition spd="med" advClick="0" advTm="360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B2F39F1-E542-4D66-8F51-9ECA641F20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71" y="913990"/>
            <a:ext cx="7545657" cy="503001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669763-2891-4BF8-9F20-7B711BD9B738}"/>
              </a:ext>
            </a:extLst>
          </p:cNvPr>
          <p:cNvSpPr txBox="1"/>
          <p:nvPr/>
        </p:nvSpPr>
        <p:spPr>
          <a:xfrm>
            <a:off x="107504" y="18864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#2</a:t>
            </a:r>
          </a:p>
          <a:p>
            <a:r>
              <a:rPr lang="en-US" dirty="0"/>
              <a:t>Warehouse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108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0">
        <p:fade/>
      </p:transition>
    </mc:Choice>
    <mc:Fallback xmlns="">
      <p:transition spd="med" advClick="0" advTm="60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93250A-3DFA-42CD-BE91-9A0AD91A4C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70" y="857642"/>
            <a:ext cx="7917260" cy="528749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763689-4193-4498-8F77-B59793359201}"/>
              </a:ext>
            </a:extLst>
          </p:cNvPr>
          <p:cNvSpPr txBox="1"/>
          <p:nvPr/>
        </p:nvSpPr>
        <p:spPr>
          <a:xfrm>
            <a:off x="107504" y="18864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#3</a:t>
            </a:r>
          </a:p>
          <a:p>
            <a:r>
              <a:rPr lang="en-US" dirty="0"/>
              <a:t>Electrical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24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0">
        <p:fade/>
      </p:transition>
    </mc:Choice>
    <mc:Fallback xmlns="">
      <p:transition spd="med" advClick="0" advTm="3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721193C-B816-4370-8B0F-95091C60A8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124" y="0"/>
            <a:ext cx="5233876" cy="348925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E47116-B402-4E9B-A6B6-C930DBDB32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" y="2996952"/>
            <a:ext cx="4788024" cy="31920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7A47D6-FB63-442A-8497-C2AFB4B25C33}"/>
              </a:ext>
            </a:extLst>
          </p:cNvPr>
          <p:cNvSpPr txBox="1"/>
          <p:nvPr/>
        </p:nvSpPr>
        <p:spPr>
          <a:xfrm>
            <a:off x="107504" y="18864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#4</a:t>
            </a:r>
          </a:p>
          <a:p>
            <a:r>
              <a:rPr lang="en-US" dirty="0"/>
              <a:t>Aisles and Passageways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31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5000">
        <p:fade/>
      </p:transition>
    </mc:Choice>
    <mc:Fallback xmlns="">
      <p:transition spd="med" advClick="0" advTm="2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5689CBF-948C-41AE-9F68-E1DC40D755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12" y="836712"/>
            <a:ext cx="7934176" cy="528945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241F5A-F9FD-4974-9C74-DF032F657089}"/>
              </a:ext>
            </a:extLst>
          </p:cNvPr>
          <p:cNvSpPr txBox="1"/>
          <p:nvPr/>
        </p:nvSpPr>
        <p:spPr>
          <a:xfrm>
            <a:off x="107504" y="18864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#5</a:t>
            </a:r>
          </a:p>
          <a:p>
            <a:r>
              <a:rPr lang="en-US" dirty="0"/>
              <a:t>Stairs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511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5000">
        <p:fade/>
      </p:transition>
    </mc:Choice>
    <mc:Fallback xmlns="">
      <p:transition spd="med" advClick="0" advTm="2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1A2DB3B-002B-48C5-BAAC-0569D9A7F3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4" y="856282"/>
            <a:ext cx="7709772" cy="514543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21489A-D5D2-44D4-B846-43E1E7A5F7B6}"/>
              </a:ext>
            </a:extLst>
          </p:cNvPr>
          <p:cNvSpPr txBox="1"/>
          <p:nvPr/>
        </p:nvSpPr>
        <p:spPr>
          <a:xfrm>
            <a:off x="107504" y="18864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#6</a:t>
            </a:r>
          </a:p>
          <a:p>
            <a:r>
              <a:rPr lang="en-US" dirty="0"/>
              <a:t>Office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873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0">
        <p:fade/>
      </p:transition>
    </mc:Choice>
    <mc:Fallback xmlns="">
      <p:transition spd="med" advClick="0" advTm="3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21BA00-2280-4C90-8D57-7FDA93F7F6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" y="1482066"/>
            <a:ext cx="9144000" cy="38938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143D26-6715-4A5F-9EFB-F70F8EAB382C}"/>
              </a:ext>
            </a:extLst>
          </p:cNvPr>
          <p:cNvSpPr txBox="1"/>
          <p:nvPr/>
        </p:nvSpPr>
        <p:spPr>
          <a:xfrm>
            <a:off x="107504" y="18864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#7</a:t>
            </a:r>
          </a:p>
          <a:p>
            <a:r>
              <a:rPr lang="en-US" dirty="0"/>
              <a:t>Exterior</a:t>
            </a:r>
            <a:endParaRPr lang="en-C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021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0">
        <p:fade/>
      </p:transition>
    </mc:Choice>
    <mc:Fallback xmlns="">
      <p:transition spd="med" advClick="0" advTm="30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WorklpaceNL">
      <a:dk1>
        <a:srgbClr val="000000"/>
      </a:dk1>
      <a:lt1>
        <a:sysClr val="window" lastClr="FFFFFF"/>
      </a:lt1>
      <a:dk2>
        <a:srgbClr val="003B4C"/>
      </a:dk2>
      <a:lt2>
        <a:srgbClr val="00ACC6"/>
      </a:lt2>
      <a:accent1>
        <a:srgbClr val="003B4C"/>
      </a:accent1>
      <a:accent2>
        <a:srgbClr val="00ACC6"/>
      </a:accent2>
      <a:accent3>
        <a:srgbClr val="9BBB59"/>
      </a:accent3>
      <a:accent4>
        <a:srgbClr val="8064A2"/>
      </a:accent4>
      <a:accent5>
        <a:srgbClr val="A5A5A5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20170301_PRE_WorkplaceNL template_Young Worker -- FNL (1)</Template>
  <TotalTime>1193</TotalTime>
  <Words>117</Words>
  <Application>Microsoft Office PowerPoint</Application>
  <PresentationFormat>On-screen Show (4:3)</PresentationFormat>
  <Paragraphs>27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Workplace Inspection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WHSCC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Smith, Erika</dc:creator>
  <cp:lastModifiedBy>Burry, Jennifer</cp:lastModifiedBy>
  <cp:revision>80</cp:revision>
  <dcterms:created xsi:type="dcterms:W3CDTF">2020-12-16T13:10:21Z</dcterms:created>
  <dcterms:modified xsi:type="dcterms:W3CDTF">2023-03-31T18:15:05Z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367DE07A-F009-43F7-96F9-C8EA9FD76708</vt:lpwstr>
  </property>
  <property fmtid="{D5CDD505-2E9C-101B-9397-08002B2CF9AE}" pid="3" name="ArticulatePath">
    <vt:lpwstr>Submitting Your ESRTW Plans</vt:lpwstr>
  </property>
</Properties>
</file>