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63" r:id="rId3"/>
    <p:sldId id="257" r:id="rId4"/>
    <p:sldId id="260" r:id="rId5"/>
    <p:sldId id="262" r:id="rId6"/>
    <p:sldId id="275" r:id="rId7"/>
    <p:sldId id="272" r:id="rId8"/>
    <p:sldId id="267" r:id="rId9"/>
    <p:sldId id="268" r:id="rId10"/>
    <p:sldId id="269" r:id="rId11"/>
    <p:sldId id="264" r:id="rId12"/>
    <p:sldId id="266" r:id="rId13"/>
    <p:sldId id="270" r:id="rId14"/>
    <p:sldId id="271" r:id="rId15"/>
    <p:sldId id="274" r:id="rId16"/>
    <p:sldId id="259"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2" d="100"/>
          <a:sy n="62" d="100"/>
        </p:scale>
        <p:origin x="96" y="1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09750A-46BB-4B48-9F3F-FF153282E387}"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E8E329B5-DA41-49B7-AEBB-BCB4B6E8EA6E}">
      <dgm:prSet phldrT="[Text]" custT="1"/>
      <dgm:spPr/>
      <dgm:t>
        <a:bodyPr/>
        <a:lstStyle/>
        <a:p>
          <a:r>
            <a:rPr lang="en-US" sz="2000" b="1" dirty="0" smtClean="0"/>
            <a:t>New Hire</a:t>
          </a:r>
          <a:endParaRPr lang="en-US" sz="2000" b="1" dirty="0"/>
        </a:p>
      </dgm:t>
    </dgm:pt>
    <dgm:pt modelId="{6E0913D8-97AE-4DE3-9B2B-B443AAA57397}" type="parTrans" cxnId="{FF1ECA15-1CE1-46CF-A6A7-1B1A8E0D4256}">
      <dgm:prSet/>
      <dgm:spPr/>
      <dgm:t>
        <a:bodyPr/>
        <a:lstStyle/>
        <a:p>
          <a:endParaRPr lang="en-US"/>
        </a:p>
      </dgm:t>
    </dgm:pt>
    <dgm:pt modelId="{33EF93BA-32E0-48A2-8A80-048839007B8E}" type="sibTrans" cxnId="{FF1ECA15-1CE1-46CF-A6A7-1B1A8E0D4256}">
      <dgm:prSet/>
      <dgm:spPr/>
      <dgm:t>
        <a:bodyPr/>
        <a:lstStyle/>
        <a:p>
          <a:endParaRPr lang="en-US"/>
        </a:p>
      </dgm:t>
    </dgm:pt>
    <dgm:pt modelId="{6A4D81CD-740F-4708-8E8E-1CD43867FB33}">
      <dgm:prSet custT="1"/>
      <dgm:spPr/>
      <dgm:t>
        <a:bodyPr/>
        <a:lstStyle/>
        <a:p>
          <a:r>
            <a:rPr lang="en-US" sz="2000" b="1" dirty="0" smtClean="0"/>
            <a:t>Current Employee</a:t>
          </a:r>
        </a:p>
      </dgm:t>
    </dgm:pt>
    <dgm:pt modelId="{B583E675-838A-4AF3-92E0-17F4D64D4CDA}" type="parTrans" cxnId="{B802F5A7-5803-426C-A04A-A4C99EE8360F}">
      <dgm:prSet/>
      <dgm:spPr/>
      <dgm:t>
        <a:bodyPr/>
        <a:lstStyle/>
        <a:p>
          <a:endParaRPr lang="en-US"/>
        </a:p>
      </dgm:t>
    </dgm:pt>
    <dgm:pt modelId="{B91F1697-537F-47AD-965B-B84FCC7A5CF8}" type="sibTrans" cxnId="{B802F5A7-5803-426C-A04A-A4C99EE8360F}">
      <dgm:prSet/>
      <dgm:spPr/>
      <dgm:t>
        <a:bodyPr/>
        <a:lstStyle/>
        <a:p>
          <a:endParaRPr lang="en-US"/>
        </a:p>
      </dgm:t>
    </dgm:pt>
    <dgm:pt modelId="{479AAFBB-01CB-42D2-B94F-8D246F3B7767}">
      <dgm:prSet custT="1"/>
      <dgm:spPr/>
      <dgm:t>
        <a:bodyPr/>
        <a:lstStyle/>
        <a:p>
          <a:r>
            <a:rPr lang="en-US" sz="2000" b="1" dirty="0" smtClean="0"/>
            <a:t>Employee Move (Inside Organization)</a:t>
          </a:r>
        </a:p>
      </dgm:t>
    </dgm:pt>
    <dgm:pt modelId="{7A638AEF-CAF7-41AE-A82A-AAB633624D2F}" type="parTrans" cxnId="{4B1C27E8-3801-43E7-99AF-7C1DC7EFEBF0}">
      <dgm:prSet/>
      <dgm:spPr/>
      <dgm:t>
        <a:bodyPr/>
        <a:lstStyle/>
        <a:p>
          <a:endParaRPr lang="en-US"/>
        </a:p>
      </dgm:t>
    </dgm:pt>
    <dgm:pt modelId="{FEC69379-F08F-4C9C-98E2-76728FDA4A92}" type="sibTrans" cxnId="{4B1C27E8-3801-43E7-99AF-7C1DC7EFEBF0}">
      <dgm:prSet/>
      <dgm:spPr/>
      <dgm:t>
        <a:bodyPr/>
        <a:lstStyle/>
        <a:p>
          <a:endParaRPr lang="en-US"/>
        </a:p>
      </dgm:t>
    </dgm:pt>
    <dgm:pt modelId="{80EB7A47-72FE-403B-B23B-4A3E055FB05D}">
      <dgm:prSet custT="1"/>
      <dgm:spPr/>
      <dgm:t>
        <a:bodyPr/>
        <a:lstStyle/>
        <a:p>
          <a:r>
            <a:rPr lang="en-US" sz="2000" b="1" dirty="0" smtClean="0"/>
            <a:t>Employee Move (Outside Organization)</a:t>
          </a:r>
        </a:p>
      </dgm:t>
    </dgm:pt>
    <dgm:pt modelId="{7267884C-EC9C-4733-BF60-7A8AD571E536}" type="parTrans" cxnId="{AA5FCEA4-E21A-444D-96BB-B795EC46C4E2}">
      <dgm:prSet/>
      <dgm:spPr/>
      <dgm:t>
        <a:bodyPr/>
        <a:lstStyle/>
        <a:p>
          <a:endParaRPr lang="en-US"/>
        </a:p>
      </dgm:t>
    </dgm:pt>
    <dgm:pt modelId="{789E1F83-9054-42B8-A5EF-53590360676C}" type="sibTrans" cxnId="{AA5FCEA4-E21A-444D-96BB-B795EC46C4E2}">
      <dgm:prSet/>
      <dgm:spPr/>
      <dgm:t>
        <a:bodyPr/>
        <a:lstStyle/>
        <a:p>
          <a:endParaRPr lang="en-US"/>
        </a:p>
      </dgm:t>
    </dgm:pt>
    <dgm:pt modelId="{90790ABF-A366-437E-A44A-698DAEFB31D6}" type="pres">
      <dgm:prSet presAssocID="{BC09750A-46BB-4B48-9F3F-FF153282E387}" presName="diagram" presStyleCnt="0">
        <dgm:presLayoutVars>
          <dgm:dir/>
          <dgm:resizeHandles val="exact"/>
        </dgm:presLayoutVars>
      </dgm:prSet>
      <dgm:spPr/>
      <dgm:t>
        <a:bodyPr/>
        <a:lstStyle/>
        <a:p>
          <a:endParaRPr lang="en-US"/>
        </a:p>
      </dgm:t>
    </dgm:pt>
    <dgm:pt modelId="{FACCA09F-8ABF-460B-8EED-617CB3A7CEE8}" type="pres">
      <dgm:prSet presAssocID="{E8E329B5-DA41-49B7-AEBB-BCB4B6E8EA6E}" presName="node" presStyleLbl="node1" presStyleIdx="0" presStyleCnt="4">
        <dgm:presLayoutVars>
          <dgm:bulletEnabled val="1"/>
        </dgm:presLayoutVars>
      </dgm:prSet>
      <dgm:spPr/>
      <dgm:t>
        <a:bodyPr/>
        <a:lstStyle/>
        <a:p>
          <a:endParaRPr lang="en-US"/>
        </a:p>
      </dgm:t>
    </dgm:pt>
    <dgm:pt modelId="{7CDE3995-1D81-4C7F-9953-D08344A6EE61}" type="pres">
      <dgm:prSet presAssocID="{33EF93BA-32E0-48A2-8A80-048839007B8E}" presName="sibTrans" presStyleCnt="0"/>
      <dgm:spPr/>
    </dgm:pt>
    <dgm:pt modelId="{DAA79AA8-ADAC-4016-AECD-951CFDB4EFD1}" type="pres">
      <dgm:prSet presAssocID="{6A4D81CD-740F-4708-8E8E-1CD43867FB33}" presName="node" presStyleLbl="node1" presStyleIdx="1" presStyleCnt="4">
        <dgm:presLayoutVars>
          <dgm:bulletEnabled val="1"/>
        </dgm:presLayoutVars>
      </dgm:prSet>
      <dgm:spPr/>
      <dgm:t>
        <a:bodyPr/>
        <a:lstStyle/>
        <a:p>
          <a:endParaRPr lang="en-US"/>
        </a:p>
      </dgm:t>
    </dgm:pt>
    <dgm:pt modelId="{040F8DF7-8D46-4F19-9AE5-F447E64F5643}" type="pres">
      <dgm:prSet presAssocID="{B91F1697-537F-47AD-965B-B84FCC7A5CF8}" presName="sibTrans" presStyleCnt="0"/>
      <dgm:spPr/>
    </dgm:pt>
    <dgm:pt modelId="{7302F1CE-87FD-4053-A23F-309EAE5A48DD}" type="pres">
      <dgm:prSet presAssocID="{479AAFBB-01CB-42D2-B94F-8D246F3B7767}" presName="node" presStyleLbl="node1" presStyleIdx="2" presStyleCnt="4">
        <dgm:presLayoutVars>
          <dgm:bulletEnabled val="1"/>
        </dgm:presLayoutVars>
      </dgm:prSet>
      <dgm:spPr/>
      <dgm:t>
        <a:bodyPr/>
        <a:lstStyle/>
        <a:p>
          <a:endParaRPr lang="en-US"/>
        </a:p>
      </dgm:t>
    </dgm:pt>
    <dgm:pt modelId="{877544C6-CA1B-4E8A-BCB2-38E4EC19DBAF}" type="pres">
      <dgm:prSet presAssocID="{FEC69379-F08F-4C9C-98E2-76728FDA4A92}" presName="sibTrans" presStyleCnt="0"/>
      <dgm:spPr/>
    </dgm:pt>
    <dgm:pt modelId="{096680EA-5C78-4D81-97ED-C093461D4DB6}" type="pres">
      <dgm:prSet presAssocID="{80EB7A47-72FE-403B-B23B-4A3E055FB05D}" presName="node" presStyleLbl="node1" presStyleIdx="3" presStyleCnt="4">
        <dgm:presLayoutVars>
          <dgm:bulletEnabled val="1"/>
        </dgm:presLayoutVars>
      </dgm:prSet>
      <dgm:spPr/>
      <dgm:t>
        <a:bodyPr/>
        <a:lstStyle/>
        <a:p>
          <a:endParaRPr lang="en-US"/>
        </a:p>
      </dgm:t>
    </dgm:pt>
  </dgm:ptLst>
  <dgm:cxnLst>
    <dgm:cxn modelId="{D38497C3-1B19-4215-8EAB-A6A59038EDF0}" type="presOf" srcId="{80EB7A47-72FE-403B-B23B-4A3E055FB05D}" destId="{096680EA-5C78-4D81-97ED-C093461D4DB6}" srcOrd="0" destOrd="0" presId="urn:microsoft.com/office/officeart/2005/8/layout/default"/>
    <dgm:cxn modelId="{BF304B8C-305B-4DC8-8CEA-70C478A788D6}" type="presOf" srcId="{6A4D81CD-740F-4708-8E8E-1CD43867FB33}" destId="{DAA79AA8-ADAC-4016-AECD-951CFDB4EFD1}" srcOrd="0" destOrd="0" presId="urn:microsoft.com/office/officeart/2005/8/layout/default"/>
    <dgm:cxn modelId="{4B1C27E8-3801-43E7-99AF-7C1DC7EFEBF0}" srcId="{BC09750A-46BB-4B48-9F3F-FF153282E387}" destId="{479AAFBB-01CB-42D2-B94F-8D246F3B7767}" srcOrd="2" destOrd="0" parTransId="{7A638AEF-CAF7-41AE-A82A-AAB633624D2F}" sibTransId="{FEC69379-F08F-4C9C-98E2-76728FDA4A92}"/>
    <dgm:cxn modelId="{B802F5A7-5803-426C-A04A-A4C99EE8360F}" srcId="{BC09750A-46BB-4B48-9F3F-FF153282E387}" destId="{6A4D81CD-740F-4708-8E8E-1CD43867FB33}" srcOrd="1" destOrd="0" parTransId="{B583E675-838A-4AF3-92E0-17F4D64D4CDA}" sibTransId="{B91F1697-537F-47AD-965B-B84FCC7A5CF8}"/>
    <dgm:cxn modelId="{D89EBFC9-F4C6-4CE3-9AD2-92C06EFC2F4F}" type="presOf" srcId="{479AAFBB-01CB-42D2-B94F-8D246F3B7767}" destId="{7302F1CE-87FD-4053-A23F-309EAE5A48DD}" srcOrd="0" destOrd="0" presId="urn:microsoft.com/office/officeart/2005/8/layout/default"/>
    <dgm:cxn modelId="{AA5FCEA4-E21A-444D-96BB-B795EC46C4E2}" srcId="{BC09750A-46BB-4B48-9F3F-FF153282E387}" destId="{80EB7A47-72FE-403B-B23B-4A3E055FB05D}" srcOrd="3" destOrd="0" parTransId="{7267884C-EC9C-4733-BF60-7A8AD571E536}" sibTransId="{789E1F83-9054-42B8-A5EF-53590360676C}"/>
    <dgm:cxn modelId="{FF1ECA15-1CE1-46CF-A6A7-1B1A8E0D4256}" srcId="{BC09750A-46BB-4B48-9F3F-FF153282E387}" destId="{E8E329B5-DA41-49B7-AEBB-BCB4B6E8EA6E}" srcOrd="0" destOrd="0" parTransId="{6E0913D8-97AE-4DE3-9B2B-B443AAA57397}" sibTransId="{33EF93BA-32E0-48A2-8A80-048839007B8E}"/>
    <dgm:cxn modelId="{0E2E0749-E8CF-481E-8F5E-054FA477A941}" type="presOf" srcId="{E8E329B5-DA41-49B7-AEBB-BCB4B6E8EA6E}" destId="{FACCA09F-8ABF-460B-8EED-617CB3A7CEE8}" srcOrd="0" destOrd="0" presId="urn:microsoft.com/office/officeart/2005/8/layout/default"/>
    <dgm:cxn modelId="{8AEA2713-F5E1-479B-923B-82EBD7636428}" type="presOf" srcId="{BC09750A-46BB-4B48-9F3F-FF153282E387}" destId="{90790ABF-A366-437E-A44A-698DAEFB31D6}" srcOrd="0" destOrd="0" presId="urn:microsoft.com/office/officeart/2005/8/layout/default"/>
    <dgm:cxn modelId="{C7403108-9B31-4E3D-BA72-885D59EB3AFA}" type="presParOf" srcId="{90790ABF-A366-437E-A44A-698DAEFB31D6}" destId="{FACCA09F-8ABF-460B-8EED-617CB3A7CEE8}" srcOrd="0" destOrd="0" presId="urn:microsoft.com/office/officeart/2005/8/layout/default"/>
    <dgm:cxn modelId="{F87E3074-60F8-4901-8E83-08B7C0A61B65}" type="presParOf" srcId="{90790ABF-A366-437E-A44A-698DAEFB31D6}" destId="{7CDE3995-1D81-4C7F-9953-D08344A6EE61}" srcOrd="1" destOrd="0" presId="urn:microsoft.com/office/officeart/2005/8/layout/default"/>
    <dgm:cxn modelId="{EA3B054F-2865-4E0A-99E2-99DB7DAC8424}" type="presParOf" srcId="{90790ABF-A366-437E-A44A-698DAEFB31D6}" destId="{DAA79AA8-ADAC-4016-AECD-951CFDB4EFD1}" srcOrd="2" destOrd="0" presId="urn:microsoft.com/office/officeart/2005/8/layout/default"/>
    <dgm:cxn modelId="{6E21942B-7067-4763-9879-A26329355AA5}" type="presParOf" srcId="{90790ABF-A366-437E-A44A-698DAEFB31D6}" destId="{040F8DF7-8D46-4F19-9AE5-F447E64F5643}" srcOrd="3" destOrd="0" presId="urn:microsoft.com/office/officeart/2005/8/layout/default"/>
    <dgm:cxn modelId="{F90130BF-E862-4FDB-8F90-44A6A0B9B6D2}" type="presParOf" srcId="{90790ABF-A366-437E-A44A-698DAEFB31D6}" destId="{7302F1CE-87FD-4053-A23F-309EAE5A48DD}" srcOrd="4" destOrd="0" presId="urn:microsoft.com/office/officeart/2005/8/layout/default"/>
    <dgm:cxn modelId="{6BF322F0-698A-4351-9DC9-51959137800B}" type="presParOf" srcId="{90790ABF-A366-437E-A44A-698DAEFB31D6}" destId="{877544C6-CA1B-4E8A-BCB2-38E4EC19DBAF}" srcOrd="5" destOrd="0" presId="urn:microsoft.com/office/officeart/2005/8/layout/default"/>
    <dgm:cxn modelId="{99D74608-D7B5-4604-ACE9-C0330239C585}" type="presParOf" srcId="{90790ABF-A366-437E-A44A-698DAEFB31D6}" destId="{096680EA-5C78-4D81-97ED-C093461D4DB6}"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E8E834-76D9-4294-BF81-0463C6077144}" type="doc">
      <dgm:prSet loTypeId="urn:microsoft.com/office/officeart/2008/layout/HorizontalMultiLevelHierarchy" loCatId="hierarchy" qsTypeId="urn:microsoft.com/office/officeart/2005/8/quickstyle/simple1" qsCatId="simple" csTypeId="urn:microsoft.com/office/officeart/2005/8/colors/colorful5" csCatId="colorful" phldr="1"/>
      <dgm:spPr/>
      <dgm:t>
        <a:bodyPr/>
        <a:lstStyle/>
        <a:p>
          <a:endParaRPr lang="en-US"/>
        </a:p>
      </dgm:t>
    </dgm:pt>
    <dgm:pt modelId="{E6B1E2BD-9ED2-4EA5-A873-C335028ADB64}">
      <dgm:prSet phldrT="[Text]" custT="1"/>
      <dgm:spPr/>
      <dgm:t>
        <a:bodyPr/>
        <a:lstStyle/>
        <a:p>
          <a:r>
            <a:rPr lang="en-US" sz="1200" dirty="0" smtClean="0"/>
            <a:t>IM Legal and Regulatory Requirements</a:t>
          </a:r>
          <a:endParaRPr lang="en-US" sz="1200" dirty="0"/>
        </a:p>
      </dgm:t>
    </dgm:pt>
    <dgm:pt modelId="{997D1205-DDE4-457C-8877-0C1BF28B5EDA}" type="parTrans" cxnId="{19E8E3A6-ADCD-4F31-95E7-859EEA0CE02A}">
      <dgm:prSet/>
      <dgm:spPr/>
      <dgm:t>
        <a:bodyPr/>
        <a:lstStyle/>
        <a:p>
          <a:endParaRPr lang="en-US"/>
        </a:p>
      </dgm:t>
    </dgm:pt>
    <dgm:pt modelId="{A0E236F7-252D-4E01-88D9-B217C9959D60}" type="sibTrans" cxnId="{19E8E3A6-ADCD-4F31-95E7-859EEA0CE02A}">
      <dgm:prSet/>
      <dgm:spPr/>
      <dgm:t>
        <a:bodyPr/>
        <a:lstStyle/>
        <a:p>
          <a:endParaRPr lang="en-US"/>
        </a:p>
      </dgm:t>
    </dgm:pt>
    <dgm:pt modelId="{32D1469C-676C-4964-86A6-49BBE6C2FB99}">
      <dgm:prSet phldrT="[Text]" custT="1"/>
      <dgm:spPr/>
      <dgm:t>
        <a:bodyPr/>
        <a:lstStyle/>
        <a:p>
          <a:r>
            <a:rPr lang="en-US" sz="1200" dirty="0" smtClean="0"/>
            <a:t>Industry Standards and </a:t>
          </a:r>
          <a:br>
            <a:rPr lang="en-US" sz="1200" dirty="0" smtClean="0"/>
          </a:br>
          <a:r>
            <a:rPr lang="en-US" sz="1200" dirty="0" smtClean="0"/>
            <a:t>Best Practices</a:t>
          </a:r>
          <a:endParaRPr lang="en-US" sz="1200" dirty="0"/>
        </a:p>
      </dgm:t>
    </dgm:pt>
    <dgm:pt modelId="{86D866FF-5A1F-4648-822E-823F730BA0AC}" type="parTrans" cxnId="{3748A99A-489C-41DA-A05C-0C68D7896471}">
      <dgm:prSet/>
      <dgm:spPr/>
      <dgm:t>
        <a:bodyPr/>
        <a:lstStyle/>
        <a:p>
          <a:endParaRPr lang="en-US"/>
        </a:p>
      </dgm:t>
    </dgm:pt>
    <dgm:pt modelId="{1902ABD3-12E8-4B5A-8F5B-C97853787604}" type="sibTrans" cxnId="{3748A99A-489C-41DA-A05C-0C68D7896471}">
      <dgm:prSet/>
      <dgm:spPr/>
      <dgm:t>
        <a:bodyPr/>
        <a:lstStyle/>
        <a:p>
          <a:endParaRPr lang="en-US"/>
        </a:p>
      </dgm:t>
    </dgm:pt>
    <dgm:pt modelId="{389937D9-8BC0-4415-A3FE-4F9F0EF2023E}">
      <dgm:prSet custT="1"/>
      <dgm:spPr/>
      <dgm:t>
        <a:bodyPr/>
        <a:lstStyle/>
        <a:p>
          <a:r>
            <a:rPr lang="en-US" sz="1200" dirty="0" smtClean="0"/>
            <a:t>Existing Education and </a:t>
          </a:r>
          <a:br>
            <a:rPr lang="en-US" sz="1200" dirty="0" smtClean="0"/>
          </a:br>
          <a:r>
            <a:rPr lang="en-US" sz="1200" dirty="0" smtClean="0"/>
            <a:t>Awareness Materials </a:t>
          </a:r>
        </a:p>
      </dgm:t>
    </dgm:pt>
    <dgm:pt modelId="{2F28AAFC-4BE8-47A1-A396-14DB51605D88}" type="parTrans" cxnId="{893413E4-D000-4A49-980E-5BC1B7DC558D}">
      <dgm:prSet/>
      <dgm:spPr/>
      <dgm:t>
        <a:bodyPr/>
        <a:lstStyle/>
        <a:p>
          <a:endParaRPr lang="en-US"/>
        </a:p>
      </dgm:t>
    </dgm:pt>
    <dgm:pt modelId="{544D67C3-43AE-43C3-BF8D-2D5F6F177CC7}" type="sibTrans" cxnId="{893413E4-D000-4A49-980E-5BC1B7DC558D}">
      <dgm:prSet/>
      <dgm:spPr/>
      <dgm:t>
        <a:bodyPr/>
        <a:lstStyle/>
        <a:p>
          <a:endParaRPr lang="en-US"/>
        </a:p>
      </dgm:t>
    </dgm:pt>
    <dgm:pt modelId="{2C318924-083C-4914-9A87-52938A05BFD4}">
      <dgm:prSet custT="1"/>
      <dgm:spPr/>
      <dgm:t>
        <a:bodyPr/>
        <a:lstStyle/>
        <a:p>
          <a:r>
            <a:rPr lang="en-US" sz="1200" dirty="0" err="1" smtClean="0"/>
            <a:t>PSAccess</a:t>
          </a:r>
          <a:r>
            <a:rPr lang="en-US" sz="1200" dirty="0" smtClean="0"/>
            <a:t> Courses </a:t>
          </a:r>
          <a:br>
            <a:rPr lang="en-US" sz="1200" dirty="0" smtClean="0"/>
          </a:br>
          <a:r>
            <a:rPr lang="en-US" sz="1200" dirty="0" smtClean="0"/>
            <a:t>(IM Category)</a:t>
          </a:r>
        </a:p>
      </dgm:t>
    </dgm:pt>
    <dgm:pt modelId="{95F94E1D-4291-4868-B869-32EE7DC89751}" type="parTrans" cxnId="{412F9FAF-7D03-458E-8A4D-67E0D3352E91}">
      <dgm:prSet/>
      <dgm:spPr/>
      <dgm:t>
        <a:bodyPr/>
        <a:lstStyle/>
        <a:p>
          <a:endParaRPr lang="en-US"/>
        </a:p>
      </dgm:t>
    </dgm:pt>
    <dgm:pt modelId="{53B310CF-9B02-4C4D-BB33-A155D6A14192}" type="sibTrans" cxnId="{412F9FAF-7D03-458E-8A4D-67E0D3352E91}">
      <dgm:prSet/>
      <dgm:spPr/>
      <dgm:t>
        <a:bodyPr/>
        <a:lstStyle/>
        <a:p>
          <a:endParaRPr lang="en-US"/>
        </a:p>
      </dgm:t>
    </dgm:pt>
    <dgm:pt modelId="{3CDD2787-CE43-4CC1-AC66-4E98BDFDA2C9}">
      <dgm:prSet custT="1"/>
      <dgm:spPr/>
      <dgm:t>
        <a:bodyPr/>
        <a:lstStyle/>
        <a:p>
          <a:r>
            <a:rPr lang="en-US" sz="1200" dirty="0" smtClean="0"/>
            <a:t>OCIO Website, other </a:t>
          </a:r>
          <a:br>
            <a:rPr lang="en-US" sz="1200" dirty="0" smtClean="0"/>
          </a:br>
          <a:r>
            <a:rPr lang="en-US" sz="1200" dirty="0" smtClean="0"/>
            <a:t>published materials, etc.</a:t>
          </a:r>
        </a:p>
      </dgm:t>
    </dgm:pt>
    <dgm:pt modelId="{FB333238-B986-4558-AAF3-91C0443118A3}" type="parTrans" cxnId="{22F142BA-B491-491A-8C90-6DE511DE1D74}">
      <dgm:prSet/>
      <dgm:spPr/>
      <dgm:t>
        <a:bodyPr/>
        <a:lstStyle/>
        <a:p>
          <a:endParaRPr lang="en-US"/>
        </a:p>
      </dgm:t>
    </dgm:pt>
    <dgm:pt modelId="{51B91757-63AF-4F3E-A67F-E46B942840A0}" type="sibTrans" cxnId="{22F142BA-B491-491A-8C90-6DE511DE1D74}">
      <dgm:prSet/>
      <dgm:spPr/>
      <dgm:t>
        <a:bodyPr/>
        <a:lstStyle/>
        <a:p>
          <a:endParaRPr lang="en-US"/>
        </a:p>
      </dgm:t>
    </dgm:pt>
    <dgm:pt modelId="{273AAEBD-CA8B-47B8-9CB4-B1C0E314069F}">
      <dgm:prSet phldrT="[Text]" custT="1"/>
      <dgm:spPr/>
      <dgm:t>
        <a:bodyPr/>
        <a:lstStyle/>
        <a:p>
          <a:r>
            <a:rPr lang="en-US" sz="1200" dirty="0" smtClean="0"/>
            <a:t>OCIO’s IM Policy Framework</a:t>
          </a:r>
          <a:endParaRPr lang="en-US" sz="1200" dirty="0"/>
        </a:p>
      </dgm:t>
    </dgm:pt>
    <dgm:pt modelId="{57995571-4BC9-4901-BC09-A6921B6E0984}" type="parTrans" cxnId="{F7A84A32-395F-4879-83BD-674C4ECE8DD7}">
      <dgm:prSet/>
      <dgm:spPr/>
      <dgm:t>
        <a:bodyPr/>
        <a:lstStyle/>
        <a:p>
          <a:endParaRPr lang="en-US"/>
        </a:p>
      </dgm:t>
    </dgm:pt>
    <dgm:pt modelId="{0BEC7A15-008D-4A02-B9FC-0BCAF139D999}" type="sibTrans" cxnId="{F7A84A32-395F-4879-83BD-674C4ECE8DD7}">
      <dgm:prSet/>
      <dgm:spPr/>
      <dgm:t>
        <a:bodyPr/>
        <a:lstStyle/>
        <a:p>
          <a:endParaRPr lang="en-US"/>
        </a:p>
      </dgm:t>
    </dgm:pt>
    <dgm:pt modelId="{78D0762D-1B4D-465C-A1A1-303E2B7F5FD1}">
      <dgm:prSet phldrT="[Text]" custT="1"/>
      <dgm:spPr/>
      <dgm:t>
        <a:bodyPr/>
        <a:lstStyle/>
        <a:p>
          <a:r>
            <a:rPr lang="en-US" sz="1200" dirty="0" smtClean="0"/>
            <a:t>MOIA, Rooms Act, ATIPPA, 2015, PHIA, Evidence Act, etc.</a:t>
          </a:r>
          <a:endParaRPr lang="en-US" sz="1200" dirty="0"/>
        </a:p>
      </dgm:t>
    </dgm:pt>
    <dgm:pt modelId="{A14C19B2-05C3-4E7A-B250-B37F6972DA94}" type="parTrans" cxnId="{484A4B85-23F0-4256-86B1-51DD10070554}">
      <dgm:prSet/>
      <dgm:spPr/>
      <dgm:t>
        <a:bodyPr/>
        <a:lstStyle/>
        <a:p>
          <a:endParaRPr lang="en-US"/>
        </a:p>
      </dgm:t>
    </dgm:pt>
    <dgm:pt modelId="{A4A47AC9-987B-415C-BE6F-CCDDA00E5D2D}" type="sibTrans" cxnId="{484A4B85-23F0-4256-86B1-51DD10070554}">
      <dgm:prSet/>
      <dgm:spPr/>
      <dgm:t>
        <a:bodyPr/>
        <a:lstStyle/>
        <a:p>
          <a:endParaRPr lang="en-US"/>
        </a:p>
      </dgm:t>
    </dgm:pt>
    <dgm:pt modelId="{83943451-0806-46B6-A121-2B9D0C4CC7B3}">
      <dgm:prSet phldrT="[Text]" custT="1"/>
      <dgm:spPr/>
      <dgm:t>
        <a:bodyPr/>
        <a:lstStyle/>
        <a:p>
          <a:r>
            <a:rPr lang="en-US" sz="2400" b="0" dirty="0" smtClean="0"/>
            <a:t>IM Compliance</a:t>
          </a:r>
          <a:endParaRPr lang="en-US" sz="2400" b="0" dirty="0"/>
        </a:p>
      </dgm:t>
    </dgm:pt>
    <dgm:pt modelId="{D5BF7D87-424B-4D21-9D37-13E0444D862B}" type="sibTrans" cxnId="{42D09952-AFC6-4D88-A61F-E778E0C3F45A}">
      <dgm:prSet/>
      <dgm:spPr/>
      <dgm:t>
        <a:bodyPr/>
        <a:lstStyle/>
        <a:p>
          <a:endParaRPr lang="en-US"/>
        </a:p>
      </dgm:t>
    </dgm:pt>
    <dgm:pt modelId="{8DC5D47A-1229-4764-879F-01F1840CE9D1}" type="parTrans" cxnId="{42D09952-AFC6-4D88-A61F-E778E0C3F45A}">
      <dgm:prSet/>
      <dgm:spPr/>
      <dgm:t>
        <a:bodyPr/>
        <a:lstStyle/>
        <a:p>
          <a:endParaRPr lang="en-US"/>
        </a:p>
      </dgm:t>
    </dgm:pt>
    <dgm:pt modelId="{CF6ECFD0-093F-43A0-9F5B-D9E4917A5FAD}">
      <dgm:prSet phldrT="[Text]" custT="1"/>
      <dgm:spPr/>
      <dgm:t>
        <a:bodyPr/>
        <a:lstStyle/>
        <a:p>
          <a:r>
            <a:rPr lang="en-US" sz="1200" dirty="0" smtClean="0"/>
            <a:t>Organization’s Internal IM</a:t>
          </a:r>
          <a:br>
            <a:rPr lang="en-US" sz="1200" dirty="0" smtClean="0"/>
          </a:br>
          <a:r>
            <a:rPr lang="en-US" sz="1200" dirty="0" smtClean="0"/>
            <a:t>Legal and Regulatory Framework </a:t>
          </a:r>
          <a:endParaRPr lang="en-US" sz="1200" dirty="0"/>
        </a:p>
      </dgm:t>
    </dgm:pt>
    <dgm:pt modelId="{5727E429-BD5C-4A00-8C1D-F8AE048155EF}" type="parTrans" cxnId="{26E857C4-573A-4D0A-88F5-DF1C0A3916AD}">
      <dgm:prSet/>
      <dgm:spPr/>
      <dgm:t>
        <a:bodyPr/>
        <a:lstStyle/>
        <a:p>
          <a:endParaRPr lang="en-US"/>
        </a:p>
      </dgm:t>
    </dgm:pt>
    <dgm:pt modelId="{A1568CE4-6BCB-45F4-9C8A-3EAC2FEC9FBE}" type="sibTrans" cxnId="{26E857C4-573A-4D0A-88F5-DF1C0A3916AD}">
      <dgm:prSet/>
      <dgm:spPr/>
      <dgm:t>
        <a:bodyPr/>
        <a:lstStyle/>
        <a:p>
          <a:endParaRPr lang="en-US"/>
        </a:p>
      </dgm:t>
    </dgm:pt>
    <dgm:pt modelId="{69033E87-9215-4B4A-8CA1-CF0E42970DE1}">
      <dgm:prSet phldrT="[Text]" custT="1"/>
      <dgm:spPr/>
      <dgm:t>
        <a:bodyPr/>
        <a:lstStyle/>
        <a:p>
          <a:r>
            <a:rPr lang="en-US" sz="1200" dirty="0" smtClean="0"/>
            <a:t>ISO Standards, Quality Control Practices, etc.</a:t>
          </a:r>
          <a:endParaRPr lang="en-US" sz="1200" dirty="0"/>
        </a:p>
      </dgm:t>
    </dgm:pt>
    <dgm:pt modelId="{74B68E50-F038-4A2F-9B05-FF4508EC69A9}" type="parTrans" cxnId="{A5F39DBA-A9A6-42FA-9426-2B2B68AA6BCB}">
      <dgm:prSet/>
      <dgm:spPr/>
      <dgm:t>
        <a:bodyPr/>
        <a:lstStyle/>
        <a:p>
          <a:endParaRPr lang="en-US"/>
        </a:p>
      </dgm:t>
    </dgm:pt>
    <dgm:pt modelId="{83FD8C27-A92A-4EE7-A039-F16539FF87E5}" type="sibTrans" cxnId="{A5F39DBA-A9A6-42FA-9426-2B2B68AA6BCB}">
      <dgm:prSet/>
      <dgm:spPr/>
      <dgm:t>
        <a:bodyPr/>
        <a:lstStyle/>
        <a:p>
          <a:endParaRPr lang="en-US"/>
        </a:p>
      </dgm:t>
    </dgm:pt>
    <dgm:pt modelId="{70412E15-84D6-445F-B5B3-F031B7CF3750}" type="pres">
      <dgm:prSet presAssocID="{55E8E834-76D9-4294-BF81-0463C6077144}" presName="Name0" presStyleCnt="0">
        <dgm:presLayoutVars>
          <dgm:chPref val="1"/>
          <dgm:dir/>
          <dgm:animOne val="branch"/>
          <dgm:animLvl val="lvl"/>
          <dgm:resizeHandles val="exact"/>
        </dgm:presLayoutVars>
      </dgm:prSet>
      <dgm:spPr/>
      <dgm:t>
        <a:bodyPr/>
        <a:lstStyle/>
        <a:p>
          <a:endParaRPr lang="en-US"/>
        </a:p>
      </dgm:t>
    </dgm:pt>
    <dgm:pt modelId="{54BC67AB-4F5E-4785-BDCC-2B65B270CA04}" type="pres">
      <dgm:prSet presAssocID="{83943451-0806-46B6-A121-2B9D0C4CC7B3}" presName="root1" presStyleCnt="0"/>
      <dgm:spPr/>
    </dgm:pt>
    <dgm:pt modelId="{F565B158-F483-412E-8F5F-616C4E1F014F}" type="pres">
      <dgm:prSet presAssocID="{83943451-0806-46B6-A121-2B9D0C4CC7B3}" presName="LevelOneTextNode" presStyleLbl="node0" presStyleIdx="0" presStyleCnt="1">
        <dgm:presLayoutVars>
          <dgm:chPref val="3"/>
        </dgm:presLayoutVars>
      </dgm:prSet>
      <dgm:spPr/>
      <dgm:t>
        <a:bodyPr/>
        <a:lstStyle/>
        <a:p>
          <a:endParaRPr lang="en-US"/>
        </a:p>
      </dgm:t>
    </dgm:pt>
    <dgm:pt modelId="{56BBF4D6-11ED-4A7B-9B7E-55736F17A2E5}" type="pres">
      <dgm:prSet presAssocID="{83943451-0806-46B6-A121-2B9D0C4CC7B3}" presName="level2hierChild" presStyleCnt="0"/>
      <dgm:spPr/>
    </dgm:pt>
    <dgm:pt modelId="{6E30A89A-4325-4E74-9927-E800E41A85D2}" type="pres">
      <dgm:prSet presAssocID="{2F28AAFC-4BE8-47A1-A396-14DB51605D88}" presName="conn2-1" presStyleLbl="parChTrans1D2" presStyleIdx="0" presStyleCnt="3"/>
      <dgm:spPr/>
      <dgm:t>
        <a:bodyPr/>
        <a:lstStyle/>
        <a:p>
          <a:endParaRPr lang="en-US"/>
        </a:p>
      </dgm:t>
    </dgm:pt>
    <dgm:pt modelId="{66CBBB24-E17B-4471-A47A-AC1B168551D7}" type="pres">
      <dgm:prSet presAssocID="{2F28AAFC-4BE8-47A1-A396-14DB51605D88}" presName="connTx" presStyleLbl="parChTrans1D2" presStyleIdx="0" presStyleCnt="3"/>
      <dgm:spPr/>
      <dgm:t>
        <a:bodyPr/>
        <a:lstStyle/>
        <a:p>
          <a:endParaRPr lang="en-US"/>
        </a:p>
      </dgm:t>
    </dgm:pt>
    <dgm:pt modelId="{AAA35CAD-E925-49EE-B725-B5768117BDA5}" type="pres">
      <dgm:prSet presAssocID="{389937D9-8BC0-4415-A3FE-4F9F0EF2023E}" presName="root2" presStyleCnt="0"/>
      <dgm:spPr/>
    </dgm:pt>
    <dgm:pt modelId="{5B8F64E2-488D-4CD9-AD5C-BF27F44D4935}" type="pres">
      <dgm:prSet presAssocID="{389937D9-8BC0-4415-A3FE-4F9F0EF2023E}" presName="LevelTwoTextNode" presStyleLbl="node2" presStyleIdx="0" presStyleCnt="3">
        <dgm:presLayoutVars>
          <dgm:chPref val="3"/>
        </dgm:presLayoutVars>
      </dgm:prSet>
      <dgm:spPr/>
      <dgm:t>
        <a:bodyPr/>
        <a:lstStyle/>
        <a:p>
          <a:endParaRPr lang="en-US"/>
        </a:p>
      </dgm:t>
    </dgm:pt>
    <dgm:pt modelId="{3381F332-CD09-4DE7-97B6-0E9B16666547}" type="pres">
      <dgm:prSet presAssocID="{389937D9-8BC0-4415-A3FE-4F9F0EF2023E}" presName="level3hierChild" presStyleCnt="0"/>
      <dgm:spPr/>
    </dgm:pt>
    <dgm:pt modelId="{184258FE-A766-42B3-A493-1BB8690B46DA}" type="pres">
      <dgm:prSet presAssocID="{95F94E1D-4291-4868-B869-32EE7DC89751}" presName="conn2-1" presStyleLbl="parChTrans1D3" presStyleIdx="0" presStyleCnt="6"/>
      <dgm:spPr/>
      <dgm:t>
        <a:bodyPr/>
        <a:lstStyle/>
        <a:p>
          <a:endParaRPr lang="en-US"/>
        </a:p>
      </dgm:t>
    </dgm:pt>
    <dgm:pt modelId="{CDF32995-EDCE-4546-8214-238650778B16}" type="pres">
      <dgm:prSet presAssocID="{95F94E1D-4291-4868-B869-32EE7DC89751}" presName="connTx" presStyleLbl="parChTrans1D3" presStyleIdx="0" presStyleCnt="6"/>
      <dgm:spPr/>
      <dgm:t>
        <a:bodyPr/>
        <a:lstStyle/>
        <a:p>
          <a:endParaRPr lang="en-US"/>
        </a:p>
      </dgm:t>
    </dgm:pt>
    <dgm:pt modelId="{AA2E9E38-3791-4190-B383-E1E55D57573A}" type="pres">
      <dgm:prSet presAssocID="{2C318924-083C-4914-9A87-52938A05BFD4}" presName="root2" presStyleCnt="0"/>
      <dgm:spPr/>
    </dgm:pt>
    <dgm:pt modelId="{1E3FAB40-ED6F-4B26-AF14-A970724A6673}" type="pres">
      <dgm:prSet presAssocID="{2C318924-083C-4914-9A87-52938A05BFD4}" presName="LevelTwoTextNode" presStyleLbl="node3" presStyleIdx="0" presStyleCnt="6">
        <dgm:presLayoutVars>
          <dgm:chPref val="3"/>
        </dgm:presLayoutVars>
      </dgm:prSet>
      <dgm:spPr/>
      <dgm:t>
        <a:bodyPr/>
        <a:lstStyle/>
        <a:p>
          <a:endParaRPr lang="en-US"/>
        </a:p>
      </dgm:t>
    </dgm:pt>
    <dgm:pt modelId="{9D7EEB90-0BB7-4D54-AE5E-B2EAB38B1134}" type="pres">
      <dgm:prSet presAssocID="{2C318924-083C-4914-9A87-52938A05BFD4}" presName="level3hierChild" presStyleCnt="0"/>
      <dgm:spPr/>
    </dgm:pt>
    <dgm:pt modelId="{351DA44E-3DE6-41B4-8855-38B4737C8FB3}" type="pres">
      <dgm:prSet presAssocID="{FB333238-B986-4558-AAF3-91C0443118A3}" presName="conn2-1" presStyleLbl="parChTrans1D3" presStyleIdx="1" presStyleCnt="6"/>
      <dgm:spPr/>
      <dgm:t>
        <a:bodyPr/>
        <a:lstStyle/>
        <a:p>
          <a:endParaRPr lang="en-US"/>
        </a:p>
      </dgm:t>
    </dgm:pt>
    <dgm:pt modelId="{59F24DAC-2B32-48A4-A056-5044AB657E2D}" type="pres">
      <dgm:prSet presAssocID="{FB333238-B986-4558-AAF3-91C0443118A3}" presName="connTx" presStyleLbl="parChTrans1D3" presStyleIdx="1" presStyleCnt="6"/>
      <dgm:spPr/>
      <dgm:t>
        <a:bodyPr/>
        <a:lstStyle/>
        <a:p>
          <a:endParaRPr lang="en-US"/>
        </a:p>
      </dgm:t>
    </dgm:pt>
    <dgm:pt modelId="{7A1A9C84-F424-42F7-8045-862DB4417543}" type="pres">
      <dgm:prSet presAssocID="{3CDD2787-CE43-4CC1-AC66-4E98BDFDA2C9}" presName="root2" presStyleCnt="0"/>
      <dgm:spPr/>
    </dgm:pt>
    <dgm:pt modelId="{EDD6E234-6060-4D11-94AE-DFF331EB99C9}" type="pres">
      <dgm:prSet presAssocID="{3CDD2787-CE43-4CC1-AC66-4E98BDFDA2C9}" presName="LevelTwoTextNode" presStyleLbl="node3" presStyleIdx="1" presStyleCnt="6">
        <dgm:presLayoutVars>
          <dgm:chPref val="3"/>
        </dgm:presLayoutVars>
      </dgm:prSet>
      <dgm:spPr/>
      <dgm:t>
        <a:bodyPr/>
        <a:lstStyle/>
        <a:p>
          <a:endParaRPr lang="en-US"/>
        </a:p>
      </dgm:t>
    </dgm:pt>
    <dgm:pt modelId="{0B6003E4-7AF7-4F31-A154-0895AD3957F8}" type="pres">
      <dgm:prSet presAssocID="{3CDD2787-CE43-4CC1-AC66-4E98BDFDA2C9}" presName="level3hierChild" presStyleCnt="0"/>
      <dgm:spPr/>
    </dgm:pt>
    <dgm:pt modelId="{E7E2C4BC-4563-4F30-BE6F-6B626FAB2BBC}" type="pres">
      <dgm:prSet presAssocID="{997D1205-DDE4-457C-8877-0C1BF28B5EDA}" presName="conn2-1" presStyleLbl="parChTrans1D2" presStyleIdx="1" presStyleCnt="3"/>
      <dgm:spPr/>
      <dgm:t>
        <a:bodyPr/>
        <a:lstStyle/>
        <a:p>
          <a:endParaRPr lang="en-US"/>
        </a:p>
      </dgm:t>
    </dgm:pt>
    <dgm:pt modelId="{D9DA552E-4B69-4293-8487-6A1FC75F6182}" type="pres">
      <dgm:prSet presAssocID="{997D1205-DDE4-457C-8877-0C1BF28B5EDA}" presName="connTx" presStyleLbl="parChTrans1D2" presStyleIdx="1" presStyleCnt="3"/>
      <dgm:spPr/>
      <dgm:t>
        <a:bodyPr/>
        <a:lstStyle/>
        <a:p>
          <a:endParaRPr lang="en-US"/>
        </a:p>
      </dgm:t>
    </dgm:pt>
    <dgm:pt modelId="{D06DAB24-8EDE-4CAD-A132-645712143DA9}" type="pres">
      <dgm:prSet presAssocID="{E6B1E2BD-9ED2-4EA5-A873-C335028ADB64}" presName="root2" presStyleCnt="0"/>
      <dgm:spPr/>
    </dgm:pt>
    <dgm:pt modelId="{68C42DBC-07ED-4709-B07D-DB4C833A7E41}" type="pres">
      <dgm:prSet presAssocID="{E6B1E2BD-9ED2-4EA5-A873-C335028ADB64}" presName="LevelTwoTextNode" presStyleLbl="node2" presStyleIdx="1" presStyleCnt="3">
        <dgm:presLayoutVars>
          <dgm:chPref val="3"/>
        </dgm:presLayoutVars>
      </dgm:prSet>
      <dgm:spPr/>
      <dgm:t>
        <a:bodyPr/>
        <a:lstStyle/>
        <a:p>
          <a:endParaRPr lang="en-US"/>
        </a:p>
      </dgm:t>
    </dgm:pt>
    <dgm:pt modelId="{F93250F2-DEB2-4AB3-A214-67774610A644}" type="pres">
      <dgm:prSet presAssocID="{E6B1E2BD-9ED2-4EA5-A873-C335028ADB64}" presName="level3hierChild" presStyleCnt="0"/>
      <dgm:spPr/>
    </dgm:pt>
    <dgm:pt modelId="{6FDD1CB3-2671-47E9-8CE1-8ED9E1211526}" type="pres">
      <dgm:prSet presAssocID="{A14C19B2-05C3-4E7A-B250-B37F6972DA94}" presName="conn2-1" presStyleLbl="parChTrans1D3" presStyleIdx="2" presStyleCnt="6"/>
      <dgm:spPr/>
      <dgm:t>
        <a:bodyPr/>
        <a:lstStyle/>
        <a:p>
          <a:endParaRPr lang="en-US"/>
        </a:p>
      </dgm:t>
    </dgm:pt>
    <dgm:pt modelId="{F2C51C88-9380-4A37-947C-B05188E54C8D}" type="pres">
      <dgm:prSet presAssocID="{A14C19B2-05C3-4E7A-B250-B37F6972DA94}" presName="connTx" presStyleLbl="parChTrans1D3" presStyleIdx="2" presStyleCnt="6"/>
      <dgm:spPr/>
      <dgm:t>
        <a:bodyPr/>
        <a:lstStyle/>
        <a:p>
          <a:endParaRPr lang="en-US"/>
        </a:p>
      </dgm:t>
    </dgm:pt>
    <dgm:pt modelId="{E6B13717-D81F-4F00-A71A-1F191ED1819F}" type="pres">
      <dgm:prSet presAssocID="{78D0762D-1B4D-465C-A1A1-303E2B7F5FD1}" presName="root2" presStyleCnt="0"/>
      <dgm:spPr/>
    </dgm:pt>
    <dgm:pt modelId="{4DCF63AD-19CF-4E31-B887-DE17DEBEC6F6}" type="pres">
      <dgm:prSet presAssocID="{78D0762D-1B4D-465C-A1A1-303E2B7F5FD1}" presName="LevelTwoTextNode" presStyleLbl="node3" presStyleIdx="2" presStyleCnt="6">
        <dgm:presLayoutVars>
          <dgm:chPref val="3"/>
        </dgm:presLayoutVars>
      </dgm:prSet>
      <dgm:spPr/>
      <dgm:t>
        <a:bodyPr/>
        <a:lstStyle/>
        <a:p>
          <a:endParaRPr lang="en-US"/>
        </a:p>
      </dgm:t>
    </dgm:pt>
    <dgm:pt modelId="{97F76F9B-2672-4A8A-B391-6C666C003125}" type="pres">
      <dgm:prSet presAssocID="{78D0762D-1B4D-465C-A1A1-303E2B7F5FD1}" presName="level3hierChild" presStyleCnt="0"/>
      <dgm:spPr/>
    </dgm:pt>
    <dgm:pt modelId="{ADFEBBEA-EC12-41ED-87E7-2CB581391CB8}" type="pres">
      <dgm:prSet presAssocID="{57995571-4BC9-4901-BC09-A6921B6E0984}" presName="conn2-1" presStyleLbl="parChTrans1D3" presStyleIdx="3" presStyleCnt="6"/>
      <dgm:spPr/>
      <dgm:t>
        <a:bodyPr/>
        <a:lstStyle/>
        <a:p>
          <a:endParaRPr lang="en-US"/>
        </a:p>
      </dgm:t>
    </dgm:pt>
    <dgm:pt modelId="{2EC268E5-CC6E-4326-A5D7-56E87BB6E5D2}" type="pres">
      <dgm:prSet presAssocID="{57995571-4BC9-4901-BC09-A6921B6E0984}" presName="connTx" presStyleLbl="parChTrans1D3" presStyleIdx="3" presStyleCnt="6"/>
      <dgm:spPr/>
      <dgm:t>
        <a:bodyPr/>
        <a:lstStyle/>
        <a:p>
          <a:endParaRPr lang="en-US"/>
        </a:p>
      </dgm:t>
    </dgm:pt>
    <dgm:pt modelId="{FD2FF226-4E39-4AAA-AD94-3EAAD6432C96}" type="pres">
      <dgm:prSet presAssocID="{273AAEBD-CA8B-47B8-9CB4-B1C0E314069F}" presName="root2" presStyleCnt="0"/>
      <dgm:spPr/>
    </dgm:pt>
    <dgm:pt modelId="{5C730FF4-00CF-4A16-882C-B926428EB002}" type="pres">
      <dgm:prSet presAssocID="{273AAEBD-CA8B-47B8-9CB4-B1C0E314069F}" presName="LevelTwoTextNode" presStyleLbl="node3" presStyleIdx="3" presStyleCnt="6">
        <dgm:presLayoutVars>
          <dgm:chPref val="3"/>
        </dgm:presLayoutVars>
      </dgm:prSet>
      <dgm:spPr/>
      <dgm:t>
        <a:bodyPr/>
        <a:lstStyle/>
        <a:p>
          <a:endParaRPr lang="en-US"/>
        </a:p>
      </dgm:t>
    </dgm:pt>
    <dgm:pt modelId="{857EE22A-CDA6-4F75-941E-248F18CCFE04}" type="pres">
      <dgm:prSet presAssocID="{273AAEBD-CA8B-47B8-9CB4-B1C0E314069F}" presName="level3hierChild" presStyleCnt="0"/>
      <dgm:spPr/>
    </dgm:pt>
    <dgm:pt modelId="{3E7406D5-8090-4E2B-B0AA-2211300837CD}" type="pres">
      <dgm:prSet presAssocID="{5727E429-BD5C-4A00-8C1D-F8AE048155EF}" presName="conn2-1" presStyleLbl="parChTrans1D3" presStyleIdx="4" presStyleCnt="6"/>
      <dgm:spPr/>
      <dgm:t>
        <a:bodyPr/>
        <a:lstStyle/>
        <a:p>
          <a:endParaRPr lang="en-US"/>
        </a:p>
      </dgm:t>
    </dgm:pt>
    <dgm:pt modelId="{3E284F5A-0C77-4011-8B54-77CB810EE95A}" type="pres">
      <dgm:prSet presAssocID="{5727E429-BD5C-4A00-8C1D-F8AE048155EF}" presName="connTx" presStyleLbl="parChTrans1D3" presStyleIdx="4" presStyleCnt="6"/>
      <dgm:spPr/>
      <dgm:t>
        <a:bodyPr/>
        <a:lstStyle/>
        <a:p>
          <a:endParaRPr lang="en-US"/>
        </a:p>
      </dgm:t>
    </dgm:pt>
    <dgm:pt modelId="{1A833835-E9BB-41D2-A7DF-EADBB0EBC514}" type="pres">
      <dgm:prSet presAssocID="{CF6ECFD0-093F-43A0-9F5B-D9E4917A5FAD}" presName="root2" presStyleCnt="0"/>
      <dgm:spPr/>
    </dgm:pt>
    <dgm:pt modelId="{E338932F-B69B-480F-86B0-36226415BEB9}" type="pres">
      <dgm:prSet presAssocID="{CF6ECFD0-093F-43A0-9F5B-D9E4917A5FAD}" presName="LevelTwoTextNode" presStyleLbl="node3" presStyleIdx="4" presStyleCnt="6">
        <dgm:presLayoutVars>
          <dgm:chPref val="3"/>
        </dgm:presLayoutVars>
      </dgm:prSet>
      <dgm:spPr/>
      <dgm:t>
        <a:bodyPr/>
        <a:lstStyle/>
        <a:p>
          <a:endParaRPr lang="en-US"/>
        </a:p>
      </dgm:t>
    </dgm:pt>
    <dgm:pt modelId="{CF32E8AE-FA31-4A64-B125-7A5F5FF71A30}" type="pres">
      <dgm:prSet presAssocID="{CF6ECFD0-093F-43A0-9F5B-D9E4917A5FAD}" presName="level3hierChild" presStyleCnt="0"/>
      <dgm:spPr/>
    </dgm:pt>
    <dgm:pt modelId="{86B221F4-0326-4B9A-B6D1-30C218C08929}" type="pres">
      <dgm:prSet presAssocID="{86D866FF-5A1F-4648-822E-823F730BA0AC}" presName="conn2-1" presStyleLbl="parChTrans1D2" presStyleIdx="2" presStyleCnt="3"/>
      <dgm:spPr/>
      <dgm:t>
        <a:bodyPr/>
        <a:lstStyle/>
        <a:p>
          <a:endParaRPr lang="en-US"/>
        </a:p>
      </dgm:t>
    </dgm:pt>
    <dgm:pt modelId="{DB492C38-6907-4FEC-8982-72EBEDA0436C}" type="pres">
      <dgm:prSet presAssocID="{86D866FF-5A1F-4648-822E-823F730BA0AC}" presName="connTx" presStyleLbl="parChTrans1D2" presStyleIdx="2" presStyleCnt="3"/>
      <dgm:spPr/>
      <dgm:t>
        <a:bodyPr/>
        <a:lstStyle/>
        <a:p>
          <a:endParaRPr lang="en-US"/>
        </a:p>
      </dgm:t>
    </dgm:pt>
    <dgm:pt modelId="{B8C033BD-607C-47DE-9C8F-A555942F4AFB}" type="pres">
      <dgm:prSet presAssocID="{32D1469C-676C-4964-86A6-49BBE6C2FB99}" presName="root2" presStyleCnt="0"/>
      <dgm:spPr/>
    </dgm:pt>
    <dgm:pt modelId="{5642C66B-5E84-4248-91AB-4A0665AA5EB6}" type="pres">
      <dgm:prSet presAssocID="{32D1469C-676C-4964-86A6-49BBE6C2FB99}" presName="LevelTwoTextNode" presStyleLbl="node2" presStyleIdx="2" presStyleCnt="3">
        <dgm:presLayoutVars>
          <dgm:chPref val="3"/>
        </dgm:presLayoutVars>
      </dgm:prSet>
      <dgm:spPr/>
      <dgm:t>
        <a:bodyPr/>
        <a:lstStyle/>
        <a:p>
          <a:endParaRPr lang="en-US"/>
        </a:p>
      </dgm:t>
    </dgm:pt>
    <dgm:pt modelId="{7749B496-01CB-4F15-B030-287EE16C6F1C}" type="pres">
      <dgm:prSet presAssocID="{32D1469C-676C-4964-86A6-49BBE6C2FB99}" presName="level3hierChild" presStyleCnt="0"/>
      <dgm:spPr/>
    </dgm:pt>
    <dgm:pt modelId="{F4617979-A537-4466-8B2B-652A2A8903D2}" type="pres">
      <dgm:prSet presAssocID="{74B68E50-F038-4A2F-9B05-FF4508EC69A9}" presName="conn2-1" presStyleLbl="parChTrans1D3" presStyleIdx="5" presStyleCnt="6"/>
      <dgm:spPr/>
      <dgm:t>
        <a:bodyPr/>
        <a:lstStyle/>
        <a:p>
          <a:endParaRPr lang="en-US"/>
        </a:p>
      </dgm:t>
    </dgm:pt>
    <dgm:pt modelId="{EDEA60A4-DC04-44FB-9DCF-12EB674B38FD}" type="pres">
      <dgm:prSet presAssocID="{74B68E50-F038-4A2F-9B05-FF4508EC69A9}" presName="connTx" presStyleLbl="parChTrans1D3" presStyleIdx="5" presStyleCnt="6"/>
      <dgm:spPr/>
      <dgm:t>
        <a:bodyPr/>
        <a:lstStyle/>
        <a:p>
          <a:endParaRPr lang="en-US"/>
        </a:p>
      </dgm:t>
    </dgm:pt>
    <dgm:pt modelId="{C339F21B-D1BA-4580-96EE-D1C65D7F96C1}" type="pres">
      <dgm:prSet presAssocID="{69033E87-9215-4B4A-8CA1-CF0E42970DE1}" presName="root2" presStyleCnt="0"/>
      <dgm:spPr/>
    </dgm:pt>
    <dgm:pt modelId="{63CB65CC-DAA8-4D04-834E-0DCAE1A7779A}" type="pres">
      <dgm:prSet presAssocID="{69033E87-9215-4B4A-8CA1-CF0E42970DE1}" presName="LevelTwoTextNode" presStyleLbl="node3" presStyleIdx="5" presStyleCnt="6">
        <dgm:presLayoutVars>
          <dgm:chPref val="3"/>
        </dgm:presLayoutVars>
      </dgm:prSet>
      <dgm:spPr/>
      <dgm:t>
        <a:bodyPr/>
        <a:lstStyle/>
        <a:p>
          <a:endParaRPr lang="en-US"/>
        </a:p>
      </dgm:t>
    </dgm:pt>
    <dgm:pt modelId="{84AC00F1-FF7F-4C12-97B5-41BDCAAA08BF}" type="pres">
      <dgm:prSet presAssocID="{69033E87-9215-4B4A-8CA1-CF0E42970DE1}" presName="level3hierChild" presStyleCnt="0"/>
      <dgm:spPr/>
    </dgm:pt>
  </dgm:ptLst>
  <dgm:cxnLst>
    <dgm:cxn modelId="{B661EA12-EA15-4C04-8D99-4D5519EBECC5}" type="presOf" srcId="{57995571-4BC9-4901-BC09-A6921B6E0984}" destId="{2EC268E5-CC6E-4326-A5D7-56E87BB6E5D2}" srcOrd="1" destOrd="0" presId="urn:microsoft.com/office/officeart/2008/layout/HorizontalMultiLevelHierarchy"/>
    <dgm:cxn modelId="{BB7AA6B5-90A8-4888-8347-22393ED95D7D}" type="presOf" srcId="{5727E429-BD5C-4A00-8C1D-F8AE048155EF}" destId="{3E7406D5-8090-4E2B-B0AA-2211300837CD}" srcOrd="0" destOrd="0" presId="urn:microsoft.com/office/officeart/2008/layout/HorizontalMultiLevelHierarchy"/>
    <dgm:cxn modelId="{42D09952-AFC6-4D88-A61F-E778E0C3F45A}" srcId="{55E8E834-76D9-4294-BF81-0463C6077144}" destId="{83943451-0806-46B6-A121-2B9D0C4CC7B3}" srcOrd="0" destOrd="0" parTransId="{8DC5D47A-1229-4764-879F-01F1840CE9D1}" sibTransId="{D5BF7D87-424B-4D21-9D37-13E0444D862B}"/>
    <dgm:cxn modelId="{3B85AA2E-361C-46F6-8150-4C997022A17E}" type="presOf" srcId="{273AAEBD-CA8B-47B8-9CB4-B1C0E314069F}" destId="{5C730FF4-00CF-4A16-882C-B926428EB002}" srcOrd="0" destOrd="0" presId="urn:microsoft.com/office/officeart/2008/layout/HorizontalMultiLevelHierarchy"/>
    <dgm:cxn modelId="{D80C8BC5-CA98-4A16-87F2-F1185B58732E}" type="presOf" srcId="{5727E429-BD5C-4A00-8C1D-F8AE048155EF}" destId="{3E284F5A-0C77-4011-8B54-77CB810EE95A}" srcOrd="1" destOrd="0" presId="urn:microsoft.com/office/officeart/2008/layout/HorizontalMultiLevelHierarchy"/>
    <dgm:cxn modelId="{45702E1A-6DE7-4FAF-9DFC-8E2DE29FDD37}" type="presOf" srcId="{57995571-4BC9-4901-BC09-A6921B6E0984}" destId="{ADFEBBEA-EC12-41ED-87E7-2CB581391CB8}" srcOrd="0" destOrd="0" presId="urn:microsoft.com/office/officeart/2008/layout/HorizontalMultiLevelHierarchy"/>
    <dgm:cxn modelId="{46DD57C1-DDCF-489E-A23D-A5DF27E5A75A}" type="presOf" srcId="{32D1469C-676C-4964-86A6-49BBE6C2FB99}" destId="{5642C66B-5E84-4248-91AB-4A0665AA5EB6}" srcOrd="0" destOrd="0" presId="urn:microsoft.com/office/officeart/2008/layout/HorizontalMultiLevelHierarchy"/>
    <dgm:cxn modelId="{893413E4-D000-4A49-980E-5BC1B7DC558D}" srcId="{83943451-0806-46B6-A121-2B9D0C4CC7B3}" destId="{389937D9-8BC0-4415-A3FE-4F9F0EF2023E}" srcOrd="0" destOrd="0" parTransId="{2F28AAFC-4BE8-47A1-A396-14DB51605D88}" sibTransId="{544D67C3-43AE-43C3-BF8D-2D5F6F177CC7}"/>
    <dgm:cxn modelId="{484A4B85-23F0-4256-86B1-51DD10070554}" srcId="{E6B1E2BD-9ED2-4EA5-A873-C335028ADB64}" destId="{78D0762D-1B4D-465C-A1A1-303E2B7F5FD1}" srcOrd="0" destOrd="0" parTransId="{A14C19B2-05C3-4E7A-B250-B37F6972DA94}" sibTransId="{A4A47AC9-987B-415C-BE6F-CCDDA00E5D2D}"/>
    <dgm:cxn modelId="{4AF851A2-5DD7-4A68-9FD5-A983210091D4}" type="presOf" srcId="{86D866FF-5A1F-4648-822E-823F730BA0AC}" destId="{86B221F4-0326-4B9A-B6D1-30C218C08929}" srcOrd="0" destOrd="0" presId="urn:microsoft.com/office/officeart/2008/layout/HorizontalMultiLevelHierarchy"/>
    <dgm:cxn modelId="{00C7A4ED-B9A7-48C9-99C1-C1001C5A9957}" type="presOf" srcId="{FB333238-B986-4558-AAF3-91C0443118A3}" destId="{59F24DAC-2B32-48A4-A056-5044AB657E2D}" srcOrd="1" destOrd="0" presId="urn:microsoft.com/office/officeart/2008/layout/HorizontalMultiLevelHierarchy"/>
    <dgm:cxn modelId="{A29A734C-5771-4418-BCFA-AB7AEC447753}" type="presOf" srcId="{E6B1E2BD-9ED2-4EA5-A873-C335028ADB64}" destId="{68C42DBC-07ED-4709-B07D-DB4C833A7E41}" srcOrd="0" destOrd="0" presId="urn:microsoft.com/office/officeart/2008/layout/HorizontalMultiLevelHierarchy"/>
    <dgm:cxn modelId="{A5F39DBA-A9A6-42FA-9426-2B2B68AA6BCB}" srcId="{32D1469C-676C-4964-86A6-49BBE6C2FB99}" destId="{69033E87-9215-4B4A-8CA1-CF0E42970DE1}" srcOrd="0" destOrd="0" parTransId="{74B68E50-F038-4A2F-9B05-FF4508EC69A9}" sibTransId="{83FD8C27-A92A-4EE7-A039-F16539FF87E5}"/>
    <dgm:cxn modelId="{A3626F75-78A8-4B54-91F4-BBBC9691F854}" type="presOf" srcId="{74B68E50-F038-4A2F-9B05-FF4508EC69A9}" destId="{F4617979-A537-4466-8B2B-652A2A8903D2}" srcOrd="0" destOrd="0" presId="urn:microsoft.com/office/officeart/2008/layout/HorizontalMultiLevelHierarchy"/>
    <dgm:cxn modelId="{26E857C4-573A-4D0A-88F5-DF1C0A3916AD}" srcId="{E6B1E2BD-9ED2-4EA5-A873-C335028ADB64}" destId="{CF6ECFD0-093F-43A0-9F5B-D9E4917A5FAD}" srcOrd="2" destOrd="0" parTransId="{5727E429-BD5C-4A00-8C1D-F8AE048155EF}" sibTransId="{A1568CE4-6BCB-45F4-9C8A-3EAC2FEC9FBE}"/>
    <dgm:cxn modelId="{F54F4869-D8A1-48DE-9D56-053BD73FD5CE}" type="presOf" srcId="{74B68E50-F038-4A2F-9B05-FF4508EC69A9}" destId="{EDEA60A4-DC04-44FB-9DCF-12EB674B38FD}" srcOrd="1" destOrd="0" presId="urn:microsoft.com/office/officeart/2008/layout/HorizontalMultiLevelHierarchy"/>
    <dgm:cxn modelId="{3748A99A-489C-41DA-A05C-0C68D7896471}" srcId="{83943451-0806-46B6-A121-2B9D0C4CC7B3}" destId="{32D1469C-676C-4964-86A6-49BBE6C2FB99}" srcOrd="2" destOrd="0" parTransId="{86D866FF-5A1F-4648-822E-823F730BA0AC}" sibTransId="{1902ABD3-12E8-4B5A-8F5B-C97853787604}"/>
    <dgm:cxn modelId="{86D20587-38B7-4784-A211-C531B3400EF0}" type="presOf" srcId="{997D1205-DDE4-457C-8877-0C1BF28B5EDA}" destId="{D9DA552E-4B69-4293-8487-6A1FC75F6182}" srcOrd="1" destOrd="0" presId="urn:microsoft.com/office/officeart/2008/layout/HorizontalMultiLevelHierarchy"/>
    <dgm:cxn modelId="{F4BB0E4A-BC6F-4B3F-AAFC-EF7B400DB941}" type="presOf" srcId="{997D1205-DDE4-457C-8877-0C1BF28B5EDA}" destId="{E7E2C4BC-4563-4F30-BE6F-6B626FAB2BBC}" srcOrd="0" destOrd="0" presId="urn:microsoft.com/office/officeart/2008/layout/HorizontalMultiLevelHierarchy"/>
    <dgm:cxn modelId="{F2588925-0F33-4B85-8986-D249C45FBC86}" type="presOf" srcId="{2F28AAFC-4BE8-47A1-A396-14DB51605D88}" destId="{6E30A89A-4325-4E74-9927-E800E41A85D2}" srcOrd="0" destOrd="0" presId="urn:microsoft.com/office/officeart/2008/layout/HorizontalMultiLevelHierarchy"/>
    <dgm:cxn modelId="{3A296A6D-0AD4-45EB-AD78-F6F74BDEFADE}" type="presOf" srcId="{55E8E834-76D9-4294-BF81-0463C6077144}" destId="{70412E15-84D6-445F-B5B3-F031B7CF3750}" srcOrd="0" destOrd="0" presId="urn:microsoft.com/office/officeart/2008/layout/HorizontalMultiLevelHierarchy"/>
    <dgm:cxn modelId="{CF7653FD-1325-44C7-B9E2-D329C2A3E27A}" type="presOf" srcId="{86D866FF-5A1F-4648-822E-823F730BA0AC}" destId="{DB492C38-6907-4FEC-8982-72EBEDA0436C}" srcOrd="1" destOrd="0" presId="urn:microsoft.com/office/officeart/2008/layout/HorizontalMultiLevelHierarchy"/>
    <dgm:cxn modelId="{BDC7C04E-141F-4ECF-9E0C-D4D2E2A23C4C}" type="presOf" srcId="{FB333238-B986-4558-AAF3-91C0443118A3}" destId="{351DA44E-3DE6-41B4-8855-38B4737C8FB3}" srcOrd="0" destOrd="0" presId="urn:microsoft.com/office/officeart/2008/layout/HorizontalMultiLevelHierarchy"/>
    <dgm:cxn modelId="{34E716F0-EFFB-44F9-BBF5-7F9AD8BF7E41}" type="presOf" srcId="{69033E87-9215-4B4A-8CA1-CF0E42970DE1}" destId="{63CB65CC-DAA8-4D04-834E-0DCAE1A7779A}" srcOrd="0" destOrd="0" presId="urn:microsoft.com/office/officeart/2008/layout/HorizontalMultiLevelHierarchy"/>
    <dgm:cxn modelId="{490F4E44-D5F7-4C0F-9ED0-8AA1CC072939}" type="presOf" srcId="{2C318924-083C-4914-9A87-52938A05BFD4}" destId="{1E3FAB40-ED6F-4B26-AF14-A970724A6673}" srcOrd="0" destOrd="0" presId="urn:microsoft.com/office/officeart/2008/layout/HorizontalMultiLevelHierarchy"/>
    <dgm:cxn modelId="{3222796A-20AD-4BD5-B1F1-2C1F9E391BBD}" type="presOf" srcId="{95F94E1D-4291-4868-B869-32EE7DC89751}" destId="{184258FE-A766-42B3-A493-1BB8690B46DA}" srcOrd="0" destOrd="0" presId="urn:microsoft.com/office/officeart/2008/layout/HorizontalMultiLevelHierarchy"/>
    <dgm:cxn modelId="{05938BA4-3C3A-40A8-B20C-92C7A4FC9531}" type="presOf" srcId="{78D0762D-1B4D-465C-A1A1-303E2B7F5FD1}" destId="{4DCF63AD-19CF-4E31-B887-DE17DEBEC6F6}" srcOrd="0" destOrd="0" presId="urn:microsoft.com/office/officeart/2008/layout/HorizontalMultiLevelHierarchy"/>
    <dgm:cxn modelId="{412F9FAF-7D03-458E-8A4D-67E0D3352E91}" srcId="{389937D9-8BC0-4415-A3FE-4F9F0EF2023E}" destId="{2C318924-083C-4914-9A87-52938A05BFD4}" srcOrd="0" destOrd="0" parTransId="{95F94E1D-4291-4868-B869-32EE7DC89751}" sibTransId="{53B310CF-9B02-4C4D-BB33-A155D6A14192}"/>
    <dgm:cxn modelId="{D3153EF9-F4AF-46C7-9A21-21BE8951D79C}" type="presOf" srcId="{389937D9-8BC0-4415-A3FE-4F9F0EF2023E}" destId="{5B8F64E2-488D-4CD9-AD5C-BF27F44D4935}" srcOrd="0" destOrd="0" presId="urn:microsoft.com/office/officeart/2008/layout/HorizontalMultiLevelHierarchy"/>
    <dgm:cxn modelId="{19E8E3A6-ADCD-4F31-95E7-859EEA0CE02A}" srcId="{83943451-0806-46B6-A121-2B9D0C4CC7B3}" destId="{E6B1E2BD-9ED2-4EA5-A873-C335028ADB64}" srcOrd="1" destOrd="0" parTransId="{997D1205-DDE4-457C-8877-0C1BF28B5EDA}" sibTransId="{A0E236F7-252D-4E01-88D9-B217C9959D60}"/>
    <dgm:cxn modelId="{54EF2245-FC73-4CA1-B32C-098F8F2B2DAA}" type="presOf" srcId="{3CDD2787-CE43-4CC1-AC66-4E98BDFDA2C9}" destId="{EDD6E234-6060-4D11-94AE-DFF331EB99C9}" srcOrd="0" destOrd="0" presId="urn:microsoft.com/office/officeart/2008/layout/HorizontalMultiLevelHierarchy"/>
    <dgm:cxn modelId="{22D18A68-E247-4613-8F90-75E36E95DA43}" type="presOf" srcId="{A14C19B2-05C3-4E7A-B250-B37F6972DA94}" destId="{F2C51C88-9380-4A37-947C-B05188E54C8D}" srcOrd="1" destOrd="0" presId="urn:microsoft.com/office/officeart/2008/layout/HorizontalMultiLevelHierarchy"/>
    <dgm:cxn modelId="{B65AB64A-C792-4DE7-A5CB-A9B9D9446192}" type="presOf" srcId="{A14C19B2-05C3-4E7A-B250-B37F6972DA94}" destId="{6FDD1CB3-2671-47E9-8CE1-8ED9E1211526}" srcOrd="0" destOrd="0" presId="urn:microsoft.com/office/officeart/2008/layout/HorizontalMultiLevelHierarchy"/>
    <dgm:cxn modelId="{F7A84A32-395F-4879-83BD-674C4ECE8DD7}" srcId="{E6B1E2BD-9ED2-4EA5-A873-C335028ADB64}" destId="{273AAEBD-CA8B-47B8-9CB4-B1C0E314069F}" srcOrd="1" destOrd="0" parTransId="{57995571-4BC9-4901-BC09-A6921B6E0984}" sibTransId="{0BEC7A15-008D-4A02-B9FC-0BCAF139D999}"/>
    <dgm:cxn modelId="{22F142BA-B491-491A-8C90-6DE511DE1D74}" srcId="{389937D9-8BC0-4415-A3FE-4F9F0EF2023E}" destId="{3CDD2787-CE43-4CC1-AC66-4E98BDFDA2C9}" srcOrd="1" destOrd="0" parTransId="{FB333238-B986-4558-AAF3-91C0443118A3}" sibTransId="{51B91757-63AF-4F3E-A67F-E46B942840A0}"/>
    <dgm:cxn modelId="{78E27DA5-4FAB-4DEB-B891-A7C2A882DB06}" type="presOf" srcId="{2F28AAFC-4BE8-47A1-A396-14DB51605D88}" destId="{66CBBB24-E17B-4471-A47A-AC1B168551D7}" srcOrd="1" destOrd="0" presId="urn:microsoft.com/office/officeart/2008/layout/HorizontalMultiLevelHierarchy"/>
    <dgm:cxn modelId="{D504F154-D274-4EEC-8A57-0D516C5DB0B7}" type="presOf" srcId="{CF6ECFD0-093F-43A0-9F5B-D9E4917A5FAD}" destId="{E338932F-B69B-480F-86B0-36226415BEB9}" srcOrd="0" destOrd="0" presId="urn:microsoft.com/office/officeart/2008/layout/HorizontalMultiLevelHierarchy"/>
    <dgm:cxn modelId="{8E749188-49B1-4081-90D0-19D1BFC4446F}" type="presOf" srcId="{95F94E1D-4291-4868-B869-32EE7DC89751}" destId="{CDF32995-EDCE-4546-8214-238650778B16}" srcOrd="1" destOrd="0" presId="urn:microsoft.com/office/officeart/2008/layout/HorizontalMultiLevelHierarchy"/>
    <dgm:cxn modelId="{89AB0D99-636A-49F5-B641-0542C33F5850}" type="presOf" srcId="{83943451-0806-46B6-A121-2B9D0C4CC7B3}" destId="{F565B158-F483-412E-8F5F-616C4E1F014F}" srcOrd="0" destOrd="0" presId="urn:microsoft.com/office/officeart/2008/layout/HorizontalMultiLevelHierarchy"/>
    <dgm:cxn modelId="{AC8BA4C6-3915-43D7-B1AF-86D6F481D4B6}" type="presParOf" srcId="{70412E15-84D6-445F-B5B3-F031B7CF3750}" destId="{54BC67AB-4F5E-4785-BDCC-2B65B270CA04}" srcOrd="0" destOrd="0" presId="urn:microsoft.com/office/officeart/2008/layout/HorizontalMultiLevelHierarchy"/>
    <dgm:cxn modelId="{85348EA8-2567-40B0-B3A3-1CC23BAA4721}" type="presParOf" srcId="{54BC67AB-4F5E-4785-BDCC-2B65B270CA04}" destId="{F565B158-F483-412E-8F5F-616C4E1F014F}" srcOrd="0" destOrd="0" presId="urn:microsoft.com/office/officeart/2008/layout/HorizontalMultiLevelHierarchy"/>
    <dgm:cxn modelId="{271BE6CA-67F1-45BF-8470-3D4335FC0D9C}" type="presParOf" srcId="{54BC67AB-4F5E-4785-BDCC-2B65B270CA04}" destId="{56BBF4D6-11ED-4A7B-9B7E-55736F17A2E5}" srcOrd="1" destOrd="0" presId="urn:microsoft.com/office/officeart/2008/layout/HorizontalMultiLevelHierarchy"/>
    <dgm:cxn modelId="{F9B6A58E-4399-443D-9D63-7737FB638B55}" type="presParOf" srcId="{56BBF4D6-11ED-4A7B-9B7E-55736F17A2E5}" destId="{6E30A89A-4325-4E74-9927-E800E41A85D2}" srcOrd="0" destOrd="0" presId="urn:microsoft.com/office/officeart/2008/layout/HorizontalMultiLevelHierarchy"/>
    <dgm:cxn modelId="{24FCCF6E-2225-4D28-8D75-1CFF41810E7C}" type="presParOf" srcId="{6E30A89A-4325-4E74-9927-E800E41A85D2}" destId="{66CBBB24-E17B-4471-A47A-AC1B168551D7}" srcOrd="0" destOrd="0" presId="urn:microsoft.com/office/officeart/2008/layout/HorizontalMultiLevelHierarchy"/>
    <dgm:cxn modelId="{6E612EAF-A9BD-4696-A1F2-80F4F331A64A}" type="presParOf" srcId="{56BBF4D6-11ED-4A7B-9B7E-55736F17A2E5}" destId="{AAA35CAD-E925-49EE-B725-B5768117BDA5}" srcOrd="1" destOrd="0" presId="urn:microsoft.com/office/officeart/2008/layout/HorizontalMultiLevelHierarchy"/>
    <dgm:cxn modelId="{3D98470B-7EFF-4947-AA93-180DAF8EAA33}" type="presParOf" srcId="{AAA35CAD-E925-49EE-B725-B5768117BDA5}" destId="{5B8F64E2-488D-4CD9-AD5C-BF27F44D4935}" srcOrd="0" destOrd="0" presId="urn:microsoft.com/office/officeart/2008/layout/HorizontalMultiLevelHierarchy"/>
    <dgm:cxn modelId="{62B3E6F4-4713-4EF7-A70E-B0A23DDFE5A5}" type="presParOf" srcId="{AAA35CAD-E925-49EE-B725-B5768117BDA5}" destId="{3381F332-CD09-4DE7-97B6-0E9B16666547}" srcOrd="1" destOrd="0" presId="urn:microsoft.com/office/officeart/2008/layout/HorizontalMultiLevelHierarchy"/>
    <dgm:cxn modelId="{2D53D0C9-6B24-4B44-96A5-2779E91CD7D1}" type="presParOf" srcId="{3381F332-CD09-4DE7-97B6-0E9B16666547}" destId="{184258FE-A766-42B3-A493-1BB8690B46DA}" srcOrd="0" destOrd="0" presId="urn:microsoft.com/office/officeart/2008/layout/HorizontalMultiLevelHierarchy"/>
    <dgm:cxn modelId="{CBFA2801-C147-4F62-8062-E548070124DA}" type="presParOf" srcId="{184258FE-A766-42B3-A493-1BB8690B46DA}" destId="{CDF32995-EDCE-4546-8214-238650778B16}" srcOrd="0" destOrd="0" presId="urn:microsoft.com/office/officeart/2008/layout/HorizontalMultiLevelHierarchy"/>
    <dgm:cxn modelId="{6FB9DA95-823E-449F-8FDB-578261D4A49D}" type="presParOf" srcId="{3381F332-CD09-4DE7-97B6-0E9B16666547}" destId="{AA2E9E38-3791-4190-B383-E1E55D57573A}" srcOrd="1" destOrd="0" presId="urn:microsoft.com/office/officeart/2008/layout/HorizontalMultiLevelHierarchy"/>
    <dgm:cxn modelId="{3B1D9CC0-6E92-4E4E-8241-9F8B176B988E}" type="presParOf" srcId="{AA2E9E38-3791-4190-B383-E1E55D57573A}" destId="{1E3FAB40-ED6F-4B26-AF14-A970724A6673}" srcOrd="0" destOrd="0" presId="urn:microsoft.com/office/officeart/2008/layout/HorizontalMultiLevelHierarchy"/>
    <dgm:cxn modelId="{79D09118-7692-49C2-A599-EC1EDF585158}" type="presParOf" srcId="{AA2E9E38-3791-4190-B383-E1E55D57573A}" destId="{9D7EEB90-0BB7-4D54-AE5E-B2EAB38B1134}" srcOrd="1" destOrd="0" presId="urn:microsoft.com/office/officeart/2008/layout/HorizontalMultiLevelHierarchy"/>
    <dgm:cxn modelId="{08439D3A-8B76-4E41-9FDA-86DA67B24AD0}" type="presParOf" srcId="{3381F332-CD09-4DE7-97B6-0E9B16666547}" destId="{351DA44E-3DE6-41B4-8855-38B4737C8FB3}" srcOrd="2" destOrd="0" presId="urn:microsoft.com/office/officeart/2008/layout/HorizontalMultiLevelHierarchy"/>
    <dgm:cxn modelId="{4382F75F-4430-4830-A83D-FDB954EE7A0C}" type="presParOf" srcId="{351DA44E-3DE6-41B4-8855-38B4737C8FB3}" destId="{59F24DAC-2B32-48A4-A056-5044AB657E2D}" srcOrd="0" destOrd="0" presId="urn:microsoft.com/office/officeart/2008/layout/HorizontalMultiLevelHierarchy"/>
    <dgm:cxn modelId="{72E83853-0525-483F-B1B8-32C1F9BCF8CF}" type="presParOf" srcId="{3381F332-CD09-4DE7-97B6-0E9B16666547}" destId="{7A1A9C84-F424-42F7-8045-862DB4417543}" srcOrd="3" destOrd="0" presId="urn:microsoft.com/office/officeart/2008/layout/HorizontalMultiLevelHierarchy"/>
    <dgm:cxn modelId="{0E57B2A6-C310-4933-B9BC-640CE4FBB5B7}" type="presParOf" srcId="{7A1A9C84-F424-42F7-8045-862DB4417543}" destId="{EDD6E234-6060-4D11-94AE-DFF331EB99C9}" srcOrd="0" destOrd="0" presId="urn:microsoft.com/office/officeart/2008/layout/HorizontalMultiLevelHierarchy"/>
    <dgm:cxn modelId="{E68C80E4-5860-4365-A652-DD9180A849CF}" type="presParOf" srcId="{7A1A9C84-F424-42F7-8045-862DB4417543}" destId="{0B6003E4-7AF7-4F31-A154-0895AD3957F8}" srcOrd="1" destOrd="0" presId="urn:microsoft.com/office/officeart/2008/layout/HorizontalMultiLevelHierarchy"/>
    <dgm:cxn modelId="{69358F82-1FD7-4A57-8189-0D2B6A8F270B}" type="presParOf" srcId="{56BBF4D6-11ED-4A7B-9B7E-55736F17A2E5}" destId="{E7E2C4BC-4563-4F30-BE6F-6B626FAB2BBC}" srcOrd="2" destOrd="0" presId="urn:microsoft.com/office/officeart/2008/layout/HorizontalMultiLevelHierarchy"/>
    <dgm:cxn modelId="{82DE9C0F-3ABA-416D-A504-408E2C0EDCC6}" type="presParOf" srcId="{E7E2C4BC-4563-4F30-BE6F-6B626FAB2BBC}" destId="{D9DA552E-4B69-4293-8487-6A1FC75F6182}" srcOrd="0" destOrd="0" presId="urn:microsoft.com/office/officeart/2008/layout/HorizontalMultiLevelHierarchy"/>
    <dgm:cxn modelId="{F774D3E3-C256-44AB-91E2-C716C83F51C5}" type="presParOf" srcId="{56BBF4D6-11ED-4A7B-9B7E-55736F17A2E5}" destId="{D06DAB24-8EDE-4CAD-A132-645712143DA9}" srcOrd="3" destOrd="0" presId="urn:microsoft.com/office/officeart/2008/layout/HorizontalMultiLevelHierarchy"/>
    <dgm:cxn modelId="{5C0227AC-81BD-4A65-8DEA-D312D9152143}" type="presParOf" srcId="{D06DAB24-8EDE-4CAD-A132-645712143DA9}" destId="{68C42DBC-07ED-4709-B07D-DB4C833A7E41}" srcOrd="0" destOrd="0" presId="urn:microsoft.com/office/officeart/2008/layout/HorizontalMultiLevelHierarchy"/>
    <dgm:cxn modelId="{57B08E27-1B18-4ECA-A4E2-C464C52FA0CC}" type="presParOf" srcId="{D06DAB24-8EDE-4CAD-A132-645712143DA9}" destId="{F93250F2-DEB2-4AB3-A214-67774610A644}" srcOrd="1" destOrd="0" presId="urn:microsoft.com/office/officeart/2008/layout/HorizontalMultiLevelHierarchy"/>
    <dgm:cxn modelId="{B073DE14-69E6-4B31-8B19-FBCA69173C00}" type="presParOf" srcId="{F93250F2-DEB2-4AB3-A214-67774610A644}" destId="{6FDD1CB3-2671-47E9-8CE1-8ED9E1211526}" srcOrd="0" destOrd="0" presId="urn:microsoft.com/office/officeart/2008/layout/HorizontalMultiLevelHierarchy"/>
    <dgm:cxn modelId="{D368CFA1-C25C-4CD0-980F-101DF92E581B}" type="presParOf" srcId="{6FDD1CB3-2671-47E9-8CE1-8ED9E1211526}" destId="{F2C51C88-9380-4A37-947C-B05188E54C8D}" srcOrd="0" destOrd="0" presId="urn:microsoft.com/office/officeart/2008/layout/HorizontalMultiLevelHierarchy"/>
    <dgm:cxn modelId="{9662AED6-738E-4E7F-9FB7-743DA0F5896F}" type="presParOf" srcId="{F93250F2-DEB2-4AB3-A214-67774610A644}" destId="{E6B13717-D81F-4F00-A71A-1F191ED1819F}" srcOrd="1" destOrd="0" presId="urn:microsoft.com/office/officeart/2008/layout/HorizontalMultiLevelHierarchy"/>
    <dgm:cxn modelId="{C1FF9862-EC02-4C52-A56D-3B3F3CE49E6A}" type="presParOf" srcId="{E6B13717-D81F-4F00-A71A-1F191ED1819F}" destId="{4DCF63AD-19CF-4E31-B887-DE17DEBEC6F6}" srcOrd="0" destOrd="0" presId="urn:microsoft.com/office/officeart/2008/layout/HorizontalMultiLevelHierarchy"/>
    <dgm:cxn modelId="{AB9F05DA-4EFD-4422-84EB-42B3014ADF25}" type="presParOf" srcId="{E6B13717-D81F-4F00-A71A-1F191ED1819F}" destId="{97F76F9B-2672-4A8A-B391-6C666C003125}" srcOrd="1" destOrd="0" presId="urn:microsoft.com/office/officeart/2008/layout/HorizontalMultiLevelHierarchy"/>
    <dgm:cxn modelId="{C017E2D6-EAB6-4437-981E-4495673E6BE7}" type="presParOf" srcId="{F93250F2-DEB2-4AB3-A214-67774610A644}" destId="{ADFEBBEA-EC12-41ED-87E7-2CB581391CB8}" srcOrd="2" destOrd="0" presId="urn:microsoft.com/office/officeart/2008/layout/HorizontalMultiLevelHierarchy"/>
    <dgm:cxn modelId="{20716F76-5DC4-4465-9C8C-158D2CF972D2}" type="presParOf" srcId="{ADFEBBEA-EC12-41ED-87E7-2CB581391CB8}" destId="{2EC268E5-CC6E-4326-A5D7-56E87BB6E5D2}" srcOrd="0" destOrd="0" presId="urn:microsoft.com/office/officeart/2008/layout/HorizontalMultiLevelHierarchy"/>
    <dgm:cxn modelId="{FA5E6169-D799-4E43-B7E0-958ABA2F6537}" type="presParOf" srcId="{F93250F2-DEB2-4AB3-A214-67774610A644}" destId="{FD2FF226-4E39-4AAA-AD94-3EAAD6432C96}" srcOrd="3" destOrd="0" presId="urn:microsoft.com/office/officeart/2008/layout/HorizontalMultiLevelHierarchy"/>
    <dgm:cxn modelId="{068FA74E-1EF6-4FAD-88AC-EBD2B390B205}" type="presParOf" srcId="{FD2FF226-4E39-4AAA-AD94-3EAAD6432C96}" destId="{5C730FF4-00CF-4A16-882C-B926428EB002}" srcOrd="0" destOrd="0" presId="urn:microsoft.com/office/officeart/2008/layout/HorizontalMultiLevelHierarchy"/>
    <dgm:cxn modelId="{6A0DAE3C-E118-458F-8C4D-A1983BCCCAAE}" type="presParOf" srcId="{FD2FF226-4E39-4AAA-AD94-3EAAD6432C96}" destId="{857EE22A-CDA6-4F75-941E-248F18CCFE04}" srcOrd="1" destOrd="0" presId="urn:microsoft.com/office/officeart/2008/layout/HorizontalMultiLevelHierarchy"/>
    <dgm:cxn modelId="{7B51B00E-BC6A-40F7-B6D7-87DEA2CEC9CC}" type="presParOf" srcId="{F93250F2-DEB2-4AB3-A214-67774610A644}" destId="{3E7406D5-8090-4E2B-B0AA-2211300837CD}" srcOrd="4" destOrd="0" presId="urn:microsoft.com/office/officeart/2008/layout/HorizontalMultiLevelHierarchy"/>
    <dgm:cxn modelId="{D3C44132-47F6-4A80-ABCB-6B63D3A8E353}" type="presParOf" srcId="{3E7406D5-8090-4E2B-B0AA-2211300837CD}" destId="{3E284F5A-0C77-4011-8B54-77CB810EE95A}" srcOrd="0" destOrd="0" presId="urn:microsoft.com/office/officeart/2008/layout/HorizontalMultiLevelHierarchy"/>
    <dgm:cxn modelId="{409D9268-47DF-4E02-B92A-EBA8E6826AD0}" type="presParOf" srcId="{F93250F2-DEB2-4AB3-A214-67774610A644}" destId="{1A833835-E9BB-41D2-A7DF-EADBB0EBC514}" srcOrd="5" destOrd="0" presId="urn:microsoft.com/office/officeart/2008/layout/HorizontalMultiLevelHierarchy"/>
    <dgm:cxn modelId="{E3569895-6DB4-4109-AEA8-D57F9C900126}" type="presParOf" srcId="{1A833835-E9BB-41D2-A7DF-EADBB0EBC514}" destId="{E338932F-B69B-480F-86B0-36226415BEB9}" srcOrd="0" destOrd="0" presId="urn:microsoft.com/office/officeart/2008/layout/HorizontalMultiLevelHierarchy"/>
    <dgm:cxn modelId="{F9692BBC-069B-41D7-9D07-CB157626123F}" type="presParOf" srcId="{1A833835-E9BB-41D2-A7DF-EADBB0EBC514}" destId="{CF32E8AE-FA31-4A64-B125-7A5F5FF71A30}" srcOrd="1" destOrd="0" presId="urn:microsoft.com/office/officeart/2008/layout/HorizontalMultiLevelHierarchy"/>
    <dgm:cxn modelId="{32386F7A-F10B-47DD-905F-C4E6060292CE}" type="presParOf" srcId="{56BBF4D6-11ED-4A7B-9B7E-55736F17A2E5}" destId="{86B221F4-0326-4B9A-B6D1-30C218C08929}" srcOrd="4" destOrd="0" presId="urn:microsoft.com/office/officeart/2008/layout/HorizontalMultiLevelHierarchy"/>
    <dgm:cxn modelId="{2C5E5362-D2DE-4A42-B8FF-AAA2CED6F0B7}" type="presParOf" srcId="{86B221F4-0326-4B9A-B6D1-30C218C08929}" destId="{DB492C38-6907-4FEC-8982-72EBEDA0436C}" srcOrd="0" destOrd="0" presId="urn:microsoft.com/office/officeart/2008/layout/HorizontalMultiLevelHierarchy"/>
    <dgm:cxn modelId="{55079D8E-1F55-4A6C-903A-129178F1BC0D}" type="presParOf" srcId="{56BBF4D6-11ED-4A7B-9B7E-55736F17A2E5}" destId="{B8C033BD-607C-47DE-9C8F-A555942F4AFB}" srcOrd="5" destOrd="0" presId="urn:microsoft.com/office/officeart/2008/layout/HorizontalMultiLevelHierarchy"/>
    <dgm:cxn modelId="{858ECE0B-9D12-4A19-B9D4-A9E87EA9CE0A}" type="presParOf" srcId="{B8C033BD-607C-47DE-9C8F-A555942F4AFB}" destId="{5642C66B-5E84-4248-91AB-4A0665AA5EB6}" srcOrd="0" destOrd="0" presId="urn:microsoft.com/office/officeart/2008/layout/HorizontalMultiLevelHierarchy"/>
    <dgm:cxn modelId="{37261860-C50E-4FAB-A42B-650AC52E6981}" type="presParOf" srcId="{B8C033BD-607C-47DE-9C8F-A555942F4AFB}" destId="{7749B496-01CB-4F15-B030-287EE16C6F1C}" srcOrd="1" destOrd="0" presId="urn:microsoft.com/office/officeart/2008/layout/HorizontalMultiLevelHierarchy"/>
    <dgm:cxn modelId="{10F3C80F-F3DA-49CF-82DE-4E035FB34506}" type="presParOf" srcId="{7749B496-01CB-4F15-B030-287EE16C6F1C}" destId="{F4617979-A537-4466-8B2B-652A2A8903D2}" srcOrd="0" destOrd="0" presId="urn:microsoft.com/office/officeart/2008/layout/HorizontalMultiLevelHierarchy"/>
    <dgm:cxn modelId="{AF99F0DD-7B1D-4AF3-9992-419AF80A383A}" type="presParOf" srcId="{F4617979-A537-4466-8B2B-652A2A8903D2}" destId="{EDEA60A4-DC04-44FB-9DCF-12EB674B38FD}" srcOrd="0" destOrd="0" presId="urn:microsoft.com/office/officeart/2008/layout/HorizontalMultiLevelHierarchy"/>
    <dgm:cxn modelId="{9A48E1F6-23BB-4C11-A78B-1947E6F5873E}" type="presParOf" srcId="{7749B496-01CB-4F15-B030-287EE16C6F1C}" destId="{C339F21B-D1BA-4580-96EE-D1C65D7F96C1}" srcOrd="1" destOrd="0" presId="urn:microsoft.com/office/officeart/2008/layout/HorizontalMultiLevelHierarchy"/>
    <dgm:cxn modelId="{16F13057-7ECD-4845-ADB4-04A5C5F1F90A}" type="presParOf" srcId="{C339F21B-D1BA-4580-96EE-D1C65D7F96C1}" destId="{63CB65CC-DAA8-4D04-834E-0DCAE1A7779A}" srcOrd="0" destOrd="0" presId="urn:microsoft.com/office/officeart/2008/layout/HorizontalMultiLevelHierarchy"/>
    <dgm:cxn modelId="{91C0FF80-08C7-4678-8F6F-596B8FDE1B32}" type="presParOf" srcId="{C339F21B-D1BA-4580-96EE-D1C65D7F96C1}" destId="{84AC00F1-FF7F-4C12-97B5-41BDCAAA08B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CCA09F-8ABF-460B-8EED-617CB3A7CEE8}">
      <dsp:nvSpPr>
        <dsp:cNvPr id="0" name=""/>
        <dsp:cNvSpPr/>
      </dsp:nvSpPr>
      <dsp:spPr>
        <a:xfrm>
          <a:off x="3080" y="35066"/>
          <a:ext cx="2444055" cy="146643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New Hire</a:t>
          </a:r>
          <a:endParaRPr lang="en-US" sz="2000" b="1" kern="1200" dirty="0"/>
        </a:p>
      </dsp:txBody>
      <dsp:txXfrm>
        <a:off x="3080" y="35066"/>
        <a:ext cx="2444055" cy="1466433"/>
      </dsp:txXfrm>
    </dsp:sp>
    <dsp:sp modelId="{DAA79AA8-ADAC-4016-AECD-951CFDB4EFD1}">
      <dsp:nvSpPr>
        <dsp:cNvPr id="0" name=""/>
        <dsp:cNvSpPr/>
      </dsp:nvSpPr>
      <dsp:spPr>
        <a:xfrm>
          <a:off x="2691541" y="35066"/>
          <a:ext cx="2444055" cy="146643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Current Employee</a:t>
          </a:r>
        </a:p>
      </dsp:txBody>
      <dsp:txXfrm>
        <a:off x="2691541" y="35066"/>
        <a:ext cx="2444055" cy="1466433"/>
      </dsp:txXfrm>
    </dsp:sp>
    <dsp:sp modelId="{7302F1CE-87FD-4053-A23F-309EAE5A48DD}">
      <dsp:nvSpPr>
        <dsp:cNvPr id="0" name=""/>
        <dsp:cNvSpPr/>
      </dsp:nvSpPr>
      <dsp:spPr>
        <a:xfrm>
          <a:off x="5380002" y="35066"/>
          <a:ext cx="2444055" cy="146643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Employee Move (Inside Organization)</a:t>
          </a:r>
        </a:p>
      </dsp:txBody>
      <dsp:txXfrm>
        <a:off x="5380002" y="35066"/>
        <a:ext cx="2444055" cy="1466433"/>
      </dsp:txXfrm>
    </dsp:sp>
    <dsp:sp modelId="{096680EA-5C78-4D81-97ED-C093461D4DB6}">
      <dsp:nvSpPr>
        <dsp:cNvPr id="0" name=""/>
        <dsp:cNvSpPr/>
      </dsp:nvSpPr>
      <dsp:spPr>
        <a:xfrm>
          <a:off x="8068463" y="35066"/>
          <a:ext cx="2444055" cy="146643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Employee Move (Outside Organization)</a:t>
          </a:r>
        </a:p>
      </dsp:txBody>
      <dsp:txXfrm>
        <a:off x="8068463" y="35066"/>
        <a:ext cx="2444055" cy="14664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617979-A537-4466-8B2B-652A2A8903D2}">
      <dsp:nvSpPr>
        <dsp:cNvPr id="0" name=""/>
        <dsp:cNvSpPr/>
      </dsp:nvSpPr>
      <dsp:spPr>
        <a:xfrm>
          <a:off x="3285113" y="4550917"/>
          <a:ext cx="436061" cy="91440"/>
        </a:xfrm>
        <a:custGeom>
          <a:avLst/>
          <a:gdLst/>
          <a:ahLst/>
          <a:cxnLst/>
          <a:rect l="0" t="0" r="0" b="0"/>
          <a:pathLst>
            <a:path>
              <a:moveTo>
                <a:pt x="0" y="45720"/>
              </a:moveTo>
              <a:lnTo>
                <a:pt x="436061" y="4572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492243" y="4585735"/>
        <a:ext cx="21803" cy="21803"/>
      </dsp:txXfrm>
    </dsp:sp>
    <dsp:sp modelId="{86B221F4-0326-4B9A-B6D1-30C218C08929}">
      <dsp:nvSpPr>
        <dsp:cNvPr id="0" name=""/>
        <dsp:cNvSpPr/>
      </dsp:nvSpPr>
      <dsp:spPr>
        <a:xfrm>
          <a:off x="668744" y="2727089"/>
          <a:ext cx="436061" cy="1869547"/>
        </a:xfrm>
        <a:custGeom>
          <a:avLst/>
          <a:gdLst/>
          <a:ahLst/>
          <a:cxnLst/>
          <a:rect l="0" t="0" r="0" b="0"/>
          <a:pathLst>
            <a:path>
              <a:moveTo>
                <a:pt x="0" y="0"/>
              </a:moveTo>
              <a:lnTo>
                <a:pt x="218030" y="0"/>
              </a:lnTo>
              <a:lnTo>
                <a:pt x="218030" y="1869547"/>
              </a:lnTo>
              <a:lnTo>
                <a:pt x="436061" y="186954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838782" y="3613870"/>
        <a:ext cx="95986" cy="95986"/>
      </dsp:txXfrm>
    </dsp:sp>
    <dsp:sp modelId="{3E7406D5-8090-4E2B-B0AA-2211300837CD}">
      <dsp:nvSpPr>
        <dsp:cNvPr id="0" name=""/>
        <dsp:cNvSpPr/>
      </dsp:nvSpPr>
      <dsp:spPr>
        <a:xfrm>
          <a:off x="3285113" y="2934817"/>
          <a:ext cx="436061" cy="830909"/>
        </a:xfrm>
        <a:custGeom>
          <a:avLst/>
          <a:gdLst/>
          <a:ahLst/>
          <a:cxnLst/>
          <a:rect l="0" t="0" r="0" b="0"/>
          <a:pathLst>
            <a:path>
              <a:moveTo>
                <a:pt x="0" y="0"/>
              </a:moveTo>
              <a:lnTo>
                <a:pt x="218030" y="0"/>
              </a:lnTo>
              <a:lnTo>
                <a:pt x="218030" y="830909"/>
              </a:lnTo>
              <a:lnTo>
                <a:pt x="436061" y="830909"/>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479685" y="3326812"/>
        <a:ext cx="46919" cy="46919"/>
      </dsp:txXfrm>
    </dsp:sp>
    <dsp:sp modelId="{ADFEBBEA-EC12-41ED-87E7-2CB581391CB8}">
      <dsp:nvSpPr>
        <dsp:cNvPr id="0" name=""/>
        <dsp:cNvSpPr/>
      </dsp:nvSpPr>
      <dsp:spPr>
        <a:xfrm>
          <a:off x="3285113" y="2889097"/>
          <a:ext cx="436061" cy="91440"/>
        </a:xfrm>
        <a:custGeom>
          <a:avLst/>
          <a:gdLst/>
          <a:ahLst/>
          <a:cxnLst/>
          <a:rect l="0" t="0" r="0" b="0"/>
          <a:pathLst>
            <a:path>
              <a:moveTo>
                <a:pt x="0" y="45720"/>
              </a:moveTo>
              <a:lnTo>
                <a:pt x="436061" y="4572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492243" y="2923915"/>
        <a:ext cx="21803" cy="21803"/>
      </dsp:txXfrm>
    </dsp:sp>
    <dsp:sp modelId="{6FDD1CB3-2671-47E9-8CE1-8ED9E1211526}">
      <dsp:nvSpPr>
        <dsp:cNvPr id="0" name=""/>
        <dsp:cNvSpPr/>
      </dsp:nvSpPr>
      <dsp:spPr>
        <a:xfrm>
          <a:off x="3285113" y="2103907"/>
          <a:ext cx="436061" cy="830909"/>
        </a:xfrm>
        <a:custGeom>
          <a:avLst/>
          <a:gdLst/>
          <a:ahLst/>
          <a:cxnLst/>
          <a:rect l="0" t="0" r="0" b="0"/>
          <a:pathLst>
            <a:path>
              <a:moveTo>
                <a:pt x="0" y="830909"/>
              </a:moveTo>
              <a:lnTo>
                <a:pt x="218030" y="830909"/>
              </a:lnTo>
              <a:lnTo>
                <a:pt x="218030" y="0"/>
              </a:lnTo>
              <a:lnTo>
                <a:pt x="436061" y="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479685" y="2495902"/>
        <a:ext cx="46919" cy="46919"/>
      </dsp:txXfrm>
    </dsp:sp>
    <dsp:sp modelId="{E7E2C4BC-4563-4F30-BE6F-6B626FAB2BBC}">
      <dsp:nvSpPr>
        <dsp:cNvPr id="0" name=""/>
        <dsp:cNvSpPr/>
      </dsp:nvSpPr>
      <dsp:spPr>
        <a:xfrm>
          <a:off x="668744" y="2727089"/>
          <a:ext cx="436061" cy="207727"/>
        </a:xfrm>
        <a:custGeom>
          <a:avLst/>
          <a:gdLst/>
          <a:ahLst/>
          <a:cxnLst/>
          <a:rect l="0" t="0" r="0" b="0"/>
          <a:pathLst>
            <a:path>
              <a:moveTo>
                <a:pt x="0" y="0"/>
              </a:moveTo>
              <a:lnTo>
                <a:pt x="218030" y="0"/>
              </a:lnTo>
              <a:lnTo>
                <a:pt x="218030" y="207727"/>
              </a:lnTo>
              <a:lnTo>
                <a:pt x="436061" y="20772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874700" y="2818878"/>
        <a:ext cx="24150" cy="24150"/>
      </dsp:txXfrm>
    </dsp:sp>
    <dsp:sp modelId="{351DA44E-3DE6-41B4-8855-38B4737C8FB3}">
      <dsp:nvSpPr>
        <dsp:cNvPr id="0" name=""/>
        <dsp:cNvSpPr/>
      </dsp:nvSpPr>
      <dsp:spPr>
        <a:xfrm>
          <a:off x="3285113" y="857542"/>
          <a:ext cx="436061" cy="415454"/>
        </a:xfrm>
        <a:custGeom>
          <a:avLst/>
          <a:gdLst/>
          <a:ahLst/>
          <a:cxnLst/>
          <a:rect l="0" t="0" r="0" b="0"/>
          <a:pathLst>
            <a:path>
              <a:moveTo>
                <a:pt x="0" y="0"/>
              </a:moveTo>
              <a:lnTo>
                <a:pt x="218030" y="0"/>
              </a:lnTo>
              <a:lnTo>
                <a:pt x="218030" y="415454"/>
              </a:lnTo>
              <a:lnTo>
                <a:pt x="436061" y="415454"/>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488087" y="1050213"/>
        <a:ext cx="30114" cy="30114"/>
      </dsp:txXfrm>
    </dsp:sp>
    <dsp:sp modelId="{184258FE-A766-42B3-A493-1BB8690B46DA}">
      <dsp:nvSpPr>
        <dsp:cNvPr id="0" name=""/>
        <dsp:cNvSpPr/>
      </dsp:nvSpPr>
      <dsp:spPr>
        <a:xfrm>
          <a:off x="3285113" y="442087"/>
          <a:ext cx="436061" cy="415454"/>
        </a:xfrm>
        <a:custGeom>
          <a:avLst/>
          <a:gdLst/>
          <a:ahLst/>
          <a:cxnLst/>
          <a:rect l="0" t="0" r="0" b="0"/>
          <a:pathLst>
            <a:path>
              <a:moveTo>
                <a:pt x="0" y="415454"/>
              </a:moveTo>
              <a:lnTo>
                <a:pt x="218030" y="415454"/>
              </a:lnTo>
              <a:lnTo>
                <a:pt x="218030" y="0"/>
              </a:lnTo>
              <a:lnTo>
                <a:pt x="436061" y="0"/>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488087" y="634758"/>
        <a:ext cx="30114" cy="30114"/>
      </dsp:txXfrm>
    </dsp:sp>
    <dsp:sp modelId="{6E30A89A-4325-4E74-9927-E800E41A85D2}">
      <dsp:nvSpPr>
        <dsp:cNvPr id="0" name=""/>
        <dsp:cNvSpPr/>
      </dsp:nvSpPr>
      <dsp:spPr>
        <a:xfrm>
          <a:off x="668744" y="857542"/>
          <a:ext cx="436061" cy="1869547"/>
        </a:xfrm>
        <a:custGeom>
          <a:avLst/>
          <a:gdLst/>
          <a:ahLst/>
          <a:cxnLst/>
          <a:rect l="0" t="0" r="0" b="0"/>
          <a:pathLst>
            <a:path>
              <a:moveTo>
                <a:pt x="0" y="1869547"/>
              </a:moveTo>
              <a:lnTo>
                <a:pt x="218030" y="1869547"/>
              </a:lnTo>
              <a:lnTo>
                <a:pt x="218030" y="0"/>
              </a:lnTo>
              <a:lnTo>
                <a:pt x="436061"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838782" y="1744323"/>
        <a:ext cx="95986" cy="95986"/>
      </dsp:txXfrm>
    </dsp:sp>
    <dsp:sp modelId="{F565B158-F483-412E-8F5F-616C4E1F014F}">
      <dsp:nvSpPr>
        <dsp:cNvPr id="0" name=""/>
        <dsp:cNvSpPr/>
      </dsp:nvSpPr>
      <dsp:spPr>
        <a:xfrm rot="16200000">
          <a:off x="-1412902" y="2394726"/>
          <a:ext cx="3498567" cy="66472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0" kern="1200" dirty="0" smtClean="0"/>
            <a:t>IM Compliance</a:t>
          </a:r>
          <a:endParaRPr lang="en-US" sz="2400" b="0" kern="1200" dirty="0"/>
        </a:p>
      </dsp:txBody>
      <dsp:txXfrm>
        <a:off x="-1412902" y="2394726"/>
        <a:ext cx="3498567" cy="664727"/>
      </dsp:txXfrm>
    </dsp:sp>
    <dsp:sp modelId="{5B8F64E2-488D-4CD9-AD5C-BF27F44D4935}">
      <dsp:nvSpPr>
        <dsp:cNvPr id="0" name=""/>
        <dsp:cNvSpPr/>
      </dsp:nvSpPr>
      <dsp:spPr>
        <a:xfrm>
          <a:off x="1104806" y="525178"/>
          <a:ext cx="2180307" cy="66472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Existing Education and </a:t>
          </a:r>
          <a:br>
            <a:rPr lang="en-US" sz="1200" kern="1200" dirty="0" smtClean="0"/>
          </a:br>
          <a:r>
            <a:rPr lang="en-US" sz="1200" kern="1200" dirty="0" smtClean="0"/>
            <a:t>Awareness Materials </a:t>
          </a:r>
        </a:p>
      </dsp:txBody>
      <dsp:txXfrm>
        <a:off x="1104806" y="525178"/>
        <a:ext cx="2180307" cy="664727"/>
      </dsp:txXfrm>
    </dsp:sp>
    <dsp:sp modelId="{1E3FAB40-ED6F-4B26-AF14-A970724A6673}">
      <dsp:nvSpPr>
        <dsp:cNvPr id="0" name=""/>
        <dsp:cNvSpPr/>
      </dsp:nvSpPr>
      <dsp:spPr>
        <a:xfrm>
          <a:off x="3721175" y="109723"/>
          <a:ext cx="2180307" cy="6647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err="1" smtClean="0"/>
            <a:t>PSAccess</a:t>
          </a:r>
          <a:r>
            <a:rPr lang="en-US" sz="1200" kern="1200" dirty="0" smtClean="0"/>
            <a:t> Courses </a:t>
          </a:r>
          <a:br>
            <a:rPr lang="en-US" sz="1200" kern="1200" dirty="0" smtClean="0"/>
          </a:br>
          <a:r>
            <a:rPr lang="en-US" sz="1200" kern="1200" dirty="0" smtClean="0"/>
            <a:t>(IM Category)</a:t>
          </a:r>
        </a:p>
      </dsp:txBody>
      <dsp:txXfrm>
        <a:off x="3721175" y="109723"/>
        <a:ext cx="2180307" cy="664727"/>
      </dsp:txXfrm>
    </dsp:sp>
    <dsp:sp modelId="{EDD6E234-6060-4D11-94AE-DFF331EB99C9}">
      <dsp:nvSpPr>
        <dsp:cNvPr id="0" name=""/>
        <dsp:cNvSpPr/>
      </dsp:nvSpPr>
      <dsp:spPr>
        <a:xfrm>
          <a:off x="3721175" y="940633"/>
          <a:ext cx="2180307" cy="6647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OCIO Website, other </a:t>
          </a:r>
          <a:br>
            <a:rPr lang="en-US" sz="1200" kern="1200" dirty="0" smtClean="0"/>
          </a:br>
          <a:r>
            <a:rPr lang="en-US" sz="1200" kern="1200" dirty="0" smtClean="0"/>
            <a:t>published materials, etc.</a:t>
          </a:r>
        </a:p>
      </dsp:txBody>
      <dsp:txXfrm>
        <a:off x="3721175" y="940633"/>
        <a:ext cx="2180307" cy="664727"/>
      </dsp:txXfrm>
    </dsp:sp>
    <dsp:sp modelId="{68C42DBC-07ED-4709-B07D-DB4C833A7E41}">
      <dsp:nvSpPr>
        <dsp:cNvPr id="0" name=""/>
        <dsp:cNvSpPr/>
      </dsp:nvSpPr>
      <dsp:spPr>
        <a:xfrm>
          <a:off x="1104806" y="2602453"/>
          <a:ext cx="2180307" cy="66472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IM Legal and Regulatory Requirements</a:t>
          </a:r>
          <a:endParaRPr lang="en-US" sz="1200" kern="1200" dirty="0"/>
        </a:p>
      </dsp:txBody>
      <dsp:txXfrm>
        <a:off x="1104806" y="2602453"/>
        <a:ext cx="2180307" cy="664727"/>
      </dsp:txXfrm>
    </dsp:sp>
    <dsp:sp modelId="{4DCF63AD-19CF-4E31-B887-DE17DEBEC6F6}">
      <dsp:nvSpPr>
        <dsp:cNvPr id="0" name=""/>
        <dsp:cNvSpPr/>
      </dsp:nvSpPr>
      <dsp:spPr>
        <a:xfrm>
          <a:off x="3721175" y="1771543"/>
          <a:ext cx="2180307" cy="6647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MOIA, Rooms Act, ATIPPA, 2015, PHIA, Evidence Act, etc.</a:t>
          </a:r>
          <a:endParaRPr lang="en-US" sz="1200" kern="1200" dirty="0"/>
        </a:p>
      </dsp:txBody>
      <dsp:txXfrm>
        <a:off x="3721175" y="1771543"/>
        <a:ext cx="2180307" cy="664727"/>
      </dsp:txXfrm>
    </dsp:sp>
    <dsp:sp modelId="{5C730FF4-00CF-4A16-882C-B926428EB002}">
      <dsp:nvSpPr>
        <dsp:cNvPr id="0" name=""/>
        <dsp:cNvSpPr/>
      </dsp:nvSpPr>
      <dsp:spPr>
        <a:xfrm>
          <a:off x="3721175" y="2602453"/>
          <a:ext cx="2180307" cy="6647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OCIO’s IM Policy Framework</a:t>
          </a:r>
          <a:endParaRPr lang="en-US" sz="1200" kern="1200" dirty="0"/>
        </a:p>
      </dsp:txBody>
      <dsp:txXfrm>
        <a:off x="3721175" y="2602453"/>
        <a:ext cx="2180307" cy="664727"/>
      </dsp:txXfrm>
    </dsp:sp>
    <dsp:sp modelId="{E338932F-B69B-480F-86B0-36226415BEB9}">
      <dsp:nvSpPr>
        <dsp:cNvPr id="0" name=""/>
        <dsp:cNvSpPr/>
      </dsp:nvSpPr>
      <dsp:spPr>
        <a:xfrm>
          <a:off x="3721175" y="3433363"/>
          <a:ext cx="2180307" cy="6647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Organization’s Internal IM</a:t>
          </a:r>
          <a:br>
            <a:rPr lang="en-US" sz="1200" kern="1200" dirty="0" smtClean="0"/>
          </a:br>
          <a:r>
            <a:rPr lang="en-US" sz="1200" kern="1200" dirty="0" smtClean="0"/>
            <a:t>Legal and Regulatory Framework </a:t>
          </a:r>
          <a:endParaRPr lang="en-US" sz="1200" kern="1200" dirty="0"/>
        </a:p>
      </dsp:txBody>
      <dsp:txXfrm>
        <a:off x="3721175" y="3433363"/>
        <a:ext cx="2180307" cy="664727"/>
      </dsp:txXfrm>
    </dsp:sp>
    <dsp:sp modelId="{5642C66B-5E84-4248-91AB-4A0665AA5EB6}">
      <dsp:nvSpPr>
        <dsp:cNvPr id="0" name=""/>
        <dsp:cNvSpPr/>
      </dsp:nvSpPr>
      <dsp:spPr>
        <a:xfrm>
          <a:off x="1104806" y="4264273"/>
          <a:ext cx="2180307" cy="66472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Industry Standards and </a:t>
          </a:r>
          <a:br>
            <a:rPr lang="en-US" sz="1200" kern="1200" dirty="0" smtClean="0"/>
          </a:br>
          <a:r>
            <a:rPr lang="en-US" sz="1200" kern="1200" dirty="0" smtClean="0"/>
            <a:t>Best Practices</a:t>
          </a:r>
          <a:endParaRPr lang="en-US" sz="1200" kern="1200" dirty="0"/>
        </a:p>
      </dsp:txBody>
      <dsp:txXfrm>
        <a:off x="1104806" y="4264273"/>
        <a:ext cx="2180307" cy="664727"/>
      </dsp:txXfrm>
    </dsp:sp>
    <dsp:sp modelId="{63CB65CC-DAA8-4D04-834E-0DCAE1A7779A}">
      <dsp:nvSpPr>
        <dsp:cNvPr id="0" name=""/>
        <dsp:cNvSpPr/>
      </dsp:nvSpPr>
      <dsp:spPr>
        <a:xfrm>
          <a:off x="3721175" y="4264273"/>
          <a:ext cx="2180307" cy="66472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ISO Standards, Quality Control Practices, etc.</a:t>
          </a:r>
          <a:endParaRPr lang="en-US" sz="1200" kern="1200" dirty="0"/>
        </a:p>
      </dsp:txBody>
      <dsp:txXfrm>
        <a:off x="3721175" y="4264273"/>
        <a:ext cx="2180307" cy="66472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5514975"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551497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E17C2F-E3C4-4BB8-B9EE-FCAAC592891F}"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1406D-8657-4EAF-9B64-70F2C8784FA0}"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79528" y="0"/>
            <a:ext cx="4812472" cy="4816475"/>
          </a:xfrm>
          <a:prstGeom prst="rect">
            <a:avLst/>
          </a:prstGeom>
        </p:spPr>
      </p:pic>
    </p:spTree>
    <p:extLst>
      <p:ext uri="{BB962C8B-B14F-4D97-AF65-F5344CB8AC3E}">
        <p14:creationId xmlns:p14="http://schemas.microsoft.com/office/powerpoint/2010/main" val="279186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E17C2F-E3C4-4BB8-B9EE-FCAAC592891F}"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1406D-8657-4EAF-9B64-70F2C8784FA0}" type="slidenum">
              <a:rPr lang="en-US" smtClean="0"/>
              <a:t>‹#›</a:t>
            </a:fld>
            <a:endParaRPr lang="en-US"/>
          </a:p>
        </p:txBody>
      </p:sp>
    </p:spTree>
    <p:extLst>
      <p:ext uri="{BB962C8B-B14F-4D97-AF65-F5344CB8AC3E}">
        <p14:creationId xmlns:p14="http://schemas.microsoft.com/office/powerpoint/2010/main" val="515358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E17C2F-E3C4-4BB8-B9EE-FCAAC592891F}"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1406D-8657-4EAF-9B64-70F2C8784FA0}" type="slidenum">
              <a:rPr lang="en-US" smtClean="0"/>
              <a:t>‹#›</a:t>
            </a:fld>
            <a:endParaRPr lang="en-US"/>
          </a:p>
        </p:txBody>
      </p:sp>
    </p:spTree>
    <p:extLst>
      <p:ext uri="{BB962C8B-B14F-4D97-AF65-F5344CB8AC3E}">
        <p14:creationId xmlns:p14="http://schemas.microsoft.com/office/powerpoint/2010/main" val="2370346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9" name="Straight Connector 8"/>
          <p:cNvCxnSpPr/>
          <p:nvPr userDrawn="1"/>
        </p:nvCxnSpPr>
        <p:spPr>
          <a:xfrm>
            <a:off x="11430" y="6261893"/>
            <a:ext cx="12161520" cy="28575"/>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E17C2F-E3C4-4BB8-B9EE-FCAAC592891F}"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1406D-8657-4EAF-9B64-70F2C8784FA0}"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9676" y="5199380"/>
            <a:ext cx="1644552" cy="1645920"/>
          </a:xfrm>
          <a:prstGeom prst="rect">
            <a:avLst/>
          </a:prstGeom>
        </p:spPr>
      </p:pic>
    </p:spTree>
    <p:extLst>
      <p:ext uri="{BB962C8B-B14F-4D97-AF65-F5344CB8AC3E}">
        <p14:creationId xmlns:p14="http://schemas.microsoft.com/office/powerpoint/2010/main" val="1534302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8" name="Straight Connector 7"/>
          <p:cNvCxnSpPr/>
          <p:nvPr userDrawn="1"/>
        </p:nvCxnSpPr>
        <p:spPr>
          <a:xfrm>
            <a:off x="11430" y="6261893"/>
            <a:ext cx="12161520" cy="28575"/>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7558617" cy="1500187"/>
          </a:xfrm>
        </p:spPr>
        <p:txBody>
          <a:bodyPr>
            <a:normAutofit/>
          </a:bodyPr>
          <a:lstStyle>
            <a:lvl1pPr marL="0" indent="0" algn="just">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sp>
        <p:nvSpPr>
          <p:cNvPr id="4" name="Date Placeholder 3"/>
          <p:cNvSpPr>
            <a:spLocks noGrp="1"/>
          </p:cNvSpPr>
          <p:nvPr>
            <p:ph type="dt" sz="half" idx="10"/>
          </p:nvPr>
        </p:nvSpPr>
        <p:spPr/>
        <p:txBody>
          <a:bodyPr/>
          <a:lstStyle/>
          <a:p>
            <a:fld id="{A2E17C2F-E3C4-4BB8-B9EE-FCAAC592891F}" type="datetimeFigureOut">
              <a:rPr lang="en-US" smtClean="0"/>
              <a:t>6/17/2021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1406D-8657-4EAF-9B64-70F2C8784FA0}"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9676" y="5199380"/>
            <a:ext cx="1644552" cy="1645920"/>
          </a:xfrm>
          <a:prstGeom prst="rect">
            <a:avLst/>
          </a:prstGeom>
        </p:spPr>
      </p:pic>
    </p:spTree>
    <p:extLst>
      <p:ext uri="{BB962C8B-B14F-4D97-AF65-F5344CB8AC3E}">
        <p14:creationId xmlns:p14="http://schemas.microsoft.com/office/powerpoint/2010/main" val="1200085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9" name="Straight Connector 8"/>
          <p:cNvCxnSpPr/>
          <p:nvPr userDrawn="1"/>
        </p:nvCxnSpPr>
        <p:spPr>
          <a:xfrm>
            <a:off x="11430" y="6261893"/>
            <a:ext cx="12161520" cy="28575"/>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E17C2F-E3C4-4BB8-B9EE-FCAAC592891F}" type="datetimeFigureOut">
              <a:rPr lang="en-US" smtClean="0"/>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1406D-8657-4EAF-9B64-70F2C8784FA0}"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9676" y="5199380"/>
            <a:ext cx="1644552" cy="1645920"/>
          </a:xfrm>
          <a:prstGeom prst="rect">
            <a:avLst/>
          </a:prstGeom>
        </p:spPr>
      </p:pic>
    </p:spTree>
    <p:extLst>
      <p:ext uri="{BB962C8B-B14F-4D97-AF65-F5344CB8AC3E}">
        <p14:creationId xmlns:p14="http://schemas.microsoft.com/office/powerpoint/2010/main" val="576075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11" name="Straight Connector 10"/>
          <p:cNvCxnSpPr/>
          <p:nvPr userDrawn="1"/>
        </p:nvCxnSpPr>
        <p:spPr>
          <a:xfrm>
            <a:off x="11430" y="6261893"/>
            <a:ext cx="12161520" cy="28575"/>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E17C2F-E3C4-4BB8-B9EE-FCAAC592891F}" type="datetimeFigureOut">
              <a:rPr lang="en-US" smtClean="0"/>
              <a:t>6/17/2021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B1406D-8657-4EAF-9B64-70F2C8784FA0}"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9676" y="5199380"/>
            <a:ext cx="1644552" cy="1645920"/>
          </a:xfrm>
          <a:prstGeom prst="rect">
            <a:avLst/>
          </a:prstGeom>
        </p:spPr>
      </p:pic>
    </p:spTree>
    <p:extLst>
      <p:ext uri="{BB962C8B-B14F-4D97-AF65-F5344CB8AC3E}">
        <p14:creationId xmlns:p14="http://schemas.microsoft.com/office/powerpoint/2010/main" val="1632521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11430" y="6261893"/>
            <a:ext cx="12161520" cy="28575"/>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E17C2F-E3C4-4BB8-B9EE-FCAAC592891F}" type="datetimeFigureOut">
              <a:rPr lang="en-US" smtClean="0"/>
              <a:t>6/17/2021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B1406D-8657-4EAF-9B64-70F2C8784FA0}"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9676" y="5199380"/>
            <a:ext cx="1644552" cy="1645920"/>
          </a:xfrm>
          <a:prstGeom prst="rect">
            <a:avLst/>
          </a:prstGeom>
        </p:spPr>
      </p:pic>
    </p:spTree>
    <p:extLst>
      <p:ext uri="{BB962C8B-B14F-4D97-AF65-F5344CB8AC3E}">
        <p14:creationId xmlns:p14="http://schemas.microsoft.com/office/powerpoint/2010/main" val="1219173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6" name="Straight Connector 5"/>
          <p:cNvCxnSpPr/>
          <p:nvPr userDrawn="1"/>
        </p:nvCxnSpPr>
        <p:spPr>
          <a:xfrm>
            <a:off x="11430" y="6261893"/>
            <a:ext cx="12161520" cy="28575"/>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2" name="Date Placeholder 1"/>
          <p:cNvSpPr>
            <a:spLocks noGrp="1"/>
          </p:cNvSpPr>
          <p:nvPr>
            <p:ph type="dt" sz="half" idx="10"/>
          </p:nvPr>
        </p:nvSpPr>
        <p:spPr/>
        <p:txBody>
          <a:bodyPr/>
          <a:lstStyle/>
          <a:p>
            <a:fld id="{A2E17C2F-E3C4-4BB8-B9EE-FCAAC592891F}" type="datetimeFigureOut">
              <a:rPr lang="en-US" smtClean="0"/>
              <a:t>6/17/2021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B1406D-8657-4EAF-9B64-70F2C8784FA0}" type="slidenum">
              <a:rPr lang="en-US" smtClean="0"/>
              <a:t>‹#›</a:t>
            </a:fld>
            <a:endParaRPr lang="en-US"/>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9676" y="5199380"/>
            <a:ext cx="1644552" cy="1645920"/>
          </a:xfrm>
          <a:prstGeom prst="rect">
            <a:avLst/>
          </a:prstGeom>
        </p:spPr>
      </p:pic>
    </p:spTree>
    <p:extLst>
      <p:ext uri="{BB962C8B-B14F-4D97-AF65-F5344CB8AC3E}">
        <p14:creationId xmlns:p14="http://schemas.microsoft.com/office/powerpoint/2010/main" val="270735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9" name="Straight Connector 8"/>
          <p:cNvCxnSpPr/>
          <p:nvPr userDrawn="1"/>
        </p:nvCxnSpPr>
        <p:spPr>
          <a:xfrm>
            <a:off x="11430" y="6261893"/>
            <a:ext cx="12161520" cy="28575"/>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2E17C2F-E3C4-4BB8-B9EE-FCAAC592891F}" type="datetimeFigureOut">
              <a:rPr lang="en-US" smtClean="0"/>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1406D-8657-4EAF-9B64-70F2C8784FA0}"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9676" y="5199380"/>
            <a:ext cx="1644552" cy="1645920"/>
          </a:xfrm>
          <a:prstGeom prst="rect">
            <a:avLst/>
          </a:prstGeom>
        </p:spPr>
      </p:pic>
    </p:spTree>
    <p:extLst>
      <p:ext uri="{BB962C8B-B14F-4D97-AF65-F5344CB8AC3E}">
        <p14:creationId xmlns:p14="http://schemas.microsoft.com/office/powerpoint/2010/main" val="3982895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cxnSp>
        <p:nvCxnSpPr>
          <p:cNvPr id="11" name="Straight Connector 10"/>
          <p:cNvCxnSpPr/>
          <p:nvPr userDrawn="1"/>
        </p:nvCxnSpPr>
        <p:spPr>
          <a:xfrm>
            <a:off x="11430" y="6261893"/>
            <a:ext cx="12161520" cy="28575"/>
          </a:xfrm>
          <a:prstGeom prst="line">
            <a:avLst/>
          </a:prstGeom>
          <a:ln w="38100"/>
        </p:spPr>
        <p:style>
          <a:lnRef idx="1">
            <a:schemeClr val="accent4"/>
          </a:lnRef>
          <a:fillRef idx="0">
            <a:schemeClr val="accent4"/>
          </a:fillRef>
          <a:effectRef idx="0">
            <a:schemeClr val="accent4"/>
          </a:effectRef>
          <a:fontRef idx="minor">
            <a:schemeClr val="tx1"/>
          </a:fontRef>
        </p:style>
      </p:cxnSp>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2E17C2F-E3C4-4BB8-B9EE-FCAAC592891F}" type="datetimeFigureOut">
              <a:rPr lang="en-US" smtClean="0"/>
              <a:t>6/17/2021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1406D-8657-4EAF-9B64-70F2C8784FA0}"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39676" y="5199380"/>
            <a:ext cx="1644552" cy="1645920"/>
          </a:xfrm>
          <a:prstGeom prst="rect">
            <a:avLst/>
          </a:prstGeom>
        </p:spPr>
      </p:pic>
    </p:spTree>
    <p:extLst>
      <p:ext uri="{BB962C8B-B14F-4D97-AF65-F5344CB8AC3E}">
        <p14:creationId xmlns:p14="http://schemas.microsoft.com/office/powerpoint/2010/main" val="896904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A2E17C2F-E3C4-4BB8-B9EE-FCAAC592891F}" type="datetimeFigureOut">
              <a:rPr lang="en-US" smtClean="0"/>
              <a:pPr/>
              <a:t>6/17/2021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1BB1406D-8657-4EAF-9B64-70F2C8784FA0}" type="slidenum">
              <a:rPr lang="en-US" smtClean="0"/>
              <a:pPr/>
              <a:t>‹#›</a:t>
            </a:fld>
            <a:endParaRPr lang="en-US" dirty="0"/>
          </a:p>
        </p:txBody>
      </p:sp>
    </p:spTree>
    <p:extLst>
      <p:ext uri="{BB962C8B-B14F-4D97-AF65-F5344CB8AC3E}">
        <p14:creationId xmlns:p14="http://schemas.microsoft.com/office/powerpoint/2010/main" val="2902348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IM Orientation</a:t>
            </a:r>
            <a:endParaRPr lang="en-US" dirty="0"/>
          </a:p>
        </p:txBody>
      </p:sp>
      <p:sp>
        <p:nvSpPr>
          <p:cNvPr id="3" name="Subtitle 2"/>
          <p:cNvSpPr>
            <a:spLocks noGrp="1"/>
          </p:cNvSpPr>
          <p:nvPr>
            <p:ph type="subTitle" idx="1"/>
          </p:nvPr>
        </p:nvSpPr>
        <p:spPr/>
        <p:txBody>
          <a:bodyPr/>
          <a:lstStyle/>
          <a:p>
            <a:r>
              <a:rPr lang="en-US" dirty="0" smtClean="0"/>
              <a:t>(Template and Example)</a:t>
            </a:r>
          </a:p>
          <a:p>
            <a:r>
              <a:rPr lang="en-US" dirty="0" smtClean="0"/>
              <a:t>Providing direction on IM principles, concepts and compliance requirements.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163571226"/>
              </p:ext>
            </p:extLst>
          </p:nvPr>
        </p:nvGraphicFramePr>
        <p:xfrm>
          <a:off x="148812" y="213259"/>
          <a:ext cx="5252921" cy="370840"/>
        </p:xfrm>
        <a:graphic>
          <a:graphicData uri="http://schemas.openxmlformats.org/drawingml/2006/table">
            <a:tbl>
              <a:tblPr firstRow="1" bandRow="1">
                <a:effectLst/>
                <a:tableStyleId>{2D5ABB26-0587-4C30-8999-92F81FD0307C}</a:tableStyleId>
              </a:tblPr>
              <a:tblGrid>
                <a:gridCol w="2709333">
                  <a:extLst>
                    <a:ext uri="{9D8B030D-6E8A-4147-A177-3AD203B41FA5}">
                      <a16:colId xmlns:a16="http://schemas.microsoft.com/office/drawing/2014/main" val="2587631805"/>
                    </a:ext>
                  </a:extLst>
                </a:gridCol>
                <a:gridCol w="1476788">
                  <a:extLst>
                    <a:ext uri="{9D8B030D-6E8A-4147-A177-3AD203B41FA5}">
                      <a16:colId xmlns:a16="http://schemas.microsoft.com/office/drawing/2014/main" val="1148013866"/>
                    </a:ext>
                  </a:extLst>
                </a:gridCol>
                <a:gridCol w="1066800">
                  <a:extLst>
                    <a:ext uri="{9D8B030D-6E8A-4147-A177-3AD203B41FA5}">
                      <a16:colId xmlns:a16="http://schemas.microsoft.com/office/drawing/2014/main" val="2256697280"/>
                    </a:ext>
                  </a:extLst>
                </a:gridCol>
              </a:tblGrid>
              <a:tr h="370840">
                <a:tc>
                  <a:txBody>
                    <a:bodyPr/>
                    <a:lstStyle/>
                    <a:p>
                      <a:r>
                        <a:rPr lang="en-US" sz="1100" dirty="0" smtClean="0">
                          <a:latin typeface="+mn-lt"/>
                        </a:rPr>
                        <a:t>OCIO Reference: DOC03880/2016</a:t>
                      </a:r>
                      <a:endParaRPr lang="en-US" sz="1100" dirty="0">
                        <a:latin typeface="+mn-lt"/>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smtClean="0">
                          <a:latin typeface="+mn-lt"/>
                        </a:rPr>
                        <a:t>Version: 2.0</a:t>
                      </a:r>
                      <a:endParaRPr lang="en-US" sz="1100" dirty="0">
                        <a:latin typeface="+mn-lt"/>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smtClean="0">
                          <a:latin typeface="+mn-lt"/>
                        </a:rPr>
                        <a:t>2021-06-11</a:t>
                      </a:r>
                      <a:endParaRPr lang="en-US" sz="1100" dirty="0">
                        <a:latin typeface="+mn-lt"/>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1808555"/>
                  </a:ext>
                </a:extLst>
              </a:tr>
            </a:tbl>
          </a:graphicData>
        </a:graphic>
      </p:graphicFrame>
    </p:spTree>
    <p:extLst>
      <p:ext uri="{BB962C8B-B14F-4D97-AF65-F5344CB8AC3E}">
        <p14:creationId xmlns:p14="http://schemas.microsoft.com/office/powerpoint/2010/main" val="3381953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Rooms Act</a:t>
            </a:r>
            <a:endParaRPr lang="en-US" dirty="0"/>
          </a:p>
        </p:txBody>
      </p:sp>
      <p:sp>
        <p:nvSpPr>
          <p:cNvPr id="5" name="Content Placeholder 4"/>
          <p:cNvSpPr>
            <a:spLocks noGrp="1"/>
          </p:cNvSpPr>
          <p:nvPr>
            <p:ph idx="1"/>
          </p:nvPr>
        </p:nvSpPr>
        <p:spPr/>
        <p:txBody>
          <a:bodyPr/>
          <a:lstStyle/>
          <a:p>
            <a:r>
              <a:rPr lang="en-US" dirty="0"/>
              <a:t>Describe the </a:t>
            </a:r>
            <a:r>
              <a:rPr lang="en-US" dirty="0" smtClean="0"/>
              <a:t>Rooms Act </a:t>
            </a:r>
            <a:r>
              <a:rPr lang="en-US" dirty="0"/>
              <a:t>and identify responsibilities. </a:t>
            </a:r>
          </a:p>
        </p:txBody>
      </p:sp>
    </p:spTree>
    <p:extLst>
      <p:ext uri="{BB962C8B-B14F-4D97-AF65-F5344CB8AC3E}">
        <p14:creationId xmlns:p14="http://schemas.microsoft.com/office/powerpoint/2010/main" val="1632821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IM&amp;P Policy</a:t>
            </a:r>
            <a:endParaRPr lang="en-US" dirty="0"/>
          </a:p>
        </p:txBody>
      </p:sp>
      <p:sp>
        <p:nvSpPr>
          <p:cNvPr id="3" name="Content Placeholder 2"/>
          <p:cNvSpPr>
            <a:spLocks noGrp="1"/>
          </p:cNvSpPr>
          <p:nvPr>
            <p:ph sz="half" idx="1"/>
          </p:nvPr>
        </p:nvSpPr>
        <p:spPr/>
        <p:txBody>
          <a:bodyPr/>
          <a:lstStyle/>
          <a:p>
            <a:r>
              <a:rPr lang="en-US" dirty="0" smtClean="0"/>
              <a:t>Describe the IM&amp;P Policy</a:t>
            </a:r>
            <a:endParaRPr lang="en-US" dirty="0"/>
          </a:p>
        </p:txBody>
      </p:sp>
      <p:sp>
        <p:nvSpPr>
          <p:cNvPr id="4" name="Content Placeholder 3"/>
          <p:cNvSpPr>
            <a:spLocks noGrp="1"/>
          </p:cNvSpPr>
          <p:nvPr>
            <p:ph sz="half" idx="2"/>
          </p:nvPr>
        </p:nvSpPr>
        <p:spPr/>
        <p:txBody>
          <a:bodyPr/>
          <a:lstStyle/>
          <a:p>
            <a:r>
              <a:rPr lang="en-US" dirty="0" smtClean="0"/>
              <a:t>Describe the IM&amp;P Principles</a:t>
            </a:r>
            <a:endParaRPr lang="en-US" dirty="0"/>
          </a:p>
          <a:p>
            <a:endParaRPr lang="en-US" dirty="0"/>
          </a:p>
        </p:txBody>
      </p:sp>
    </p:spTree>
    <p:extLst>
      <p:ext uri="{BB962C8B-B14F-4D97-AF65-F5344CB8AC3E}">
        <p14:creationId xmlns:p14="http://schemas.microsoft.com/office/powerpoint/2010/main" val="1771956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Directives</a:t>
            </a:r>
            <a:endParaRPr lang="en-US" dirty="0"/>
          </a:p>
        </p:txBody>
      </p:sp>
      <p:sp>
        <p:nvSpPr>
          <p:cNvPr id="3" name="Content Placeholder 2"/>
          <p:cNvSpPr>
            <a:spLocks noGrp="1"/>
          </p:cNvSpPr>
          <p:nvPr>
            <p:ph sz="half" idx="1"/>
          </p:nvPr>
        </p:nvSpPr>
        <p:spPr/>
        <p:txBody>
          <a:bodyPr/>
          <a:lstStyle/>
          <a:p>
            <a:r>
              <a:rPr lang="en-US" dirty="0" smtClean="0"/>
              <a:t>Instant Messaging</a:t>
            </a:r>
          </a:p>
          <a:p>
            <a:r>
              <a:rPr lang="en-US" dirty="0" smtClean="0"/>
              <a:t>Transitory Records</a:t>
            </a:r>
          </a:p>
          <a:p>
            <a:r>
              <a:rPr lang="en-US" dirty="0" smtClean="0"/>
              <a:t>Mobile Devices for Government Employees</a:t>
            </a:r>
          </a:p>
          <a:p>
            <a:r>
              <a:rPr lang="en-US" dirty="0" smtClean="0"/>
              <a:t>Acceptable Use of the Government Network and/or Information Technology Assets</a:t>
            </a:r>
          </a:p>
          <a:p>
            <a:r>
              <a:rPr lang="en-US" dirty="0"/>
              <a:t>Use of Non-Government Email Accounts for Work Purposes</a:t>
            </a:r>
          </a:p>
        </p:txBody>
      </p:sp>
      <p:sp>
        <p:nvSpPr>
          <p:cNvPr id="4" name="Content Placeholder 3"/>
          <p:cNvSpPr>
            <a:spLocks noGrp="1"/>
          </p:cNvSpPr>
          <p:nvPr>
            <p:ph sz="half" idx="2"/>
          </p:nvPr>
        </p:nvSpPr>
        <p:spPr/>
        <p:txBody>
          <a:bodyPr/>
          <a:lstStyle/>
          <a:p>
            <a:r>
              <a:rPr lang="en-US" dirty="0" smtClean="0"/>
              <a:t>Add additional organizational-level materials</a:t>
            </a:r>
            <a:endParaRPr lang="en-US" dirty="0"/>
          </a:p>
        </p:txBody>
      </p:sp>
    </p:spTree>
    <p:extLst>
      <p:ext uri="{BB962C8B-B14F-4D97-AF65-F5344CB8AC3E}">
        <p14:creationId xmlns:p14="http://schemas.microsoft.com/office/powerpoint/2010/main" val="434419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sz="half" idx="1"/>
          </p:nvPr>
        </p:nvSpPr>
        <p:spPr/>
        <p:txBody>
          <a:bodyPr/>
          <a:lstStyle/>
          <a:p>
            <a:r>
              <a:rPr lang="en-US" dirty="0"/>
              <a:t>Corporate Records </a:t>
            </a:r>
            <a:r>
              <a:rPr lang="en-US" dirty="0" smtClean="0"/>
              <a:t>Information </a:t>
            </a:r>
            <a:r>
              <a:rPr lang="en-US" dirty="0"/>
              <a:t>Management Standard (</a:t>
            </a:r>
            <a:r>
              <a:rPr lang="en-US" dirty="0" smtClean="0"/>
              <a:t>CRIMS</a:t>
            </a:r>
            <a:r>
              <a:rPr lang="en-US" dirty="0"/>
              <a:t>)</a:t>
            </a:r>
          </a:p>
          <a:p>
            <a:r>
              <a:rPr lang="en-US" dirty="0"/>
              <a:t>Developing Records Retention and Disposal Schedules (RRDSs) for Operational Records</a:t>
            </a:r>
          </a:p>
          <a:p>
            <a:r>
              <a:rPr lang="en-US" dirty="0"/>
              <a:t>One Time Disposal (OTD)</a:t>
            </a:r>
          </a:p>
        </p:txBody>
      </p:sp>
      <p:sp>
        <p:nvSpPr>
          <p:cNvPr id="4" name="Content Placeholder 3"/>
          <p:cNvSpPr>
            <a:spLocks noGrp="1"/>
          </p:cNvSpPr>
          <p:nvPr>
            <p:ph sz="half" idx="2"/>
          </p:nvPr>
        </p:nvSpPr>
        <p:spPr/>
        <p:txBody>
          <a:bodyPr/>
          <a:lstStyle/>
          <a:p>
            <a:r>
              <a:rPr lang="en-US" dirty="0" smtClean="0"/>
              <a:t>Add any additional organizational standards</a:t>
            </a:r>
            <a:r>
              <a:rPr lang="en-US" dirty="0"/>
              <a:t> </a:t>
            </a:r>
            <a:r>
              <a:rPr lang="en-US" dirty="0" smtClean="0"/>
              <a:t>including items such as naming convention, file locations and other standard operating materials.</a:t>
            </a:r>
          </a:p>
        </p:txBody>
      </p:sp>
    </p:spTree>
    <p:extLst>
      <p:ext uri="{BB962C8B-B14F-4D97-AF65-F5344CB8AC3E}">
        <p14:creationId xmlns:p14="http://schemas.microsoft.com/office/powerpoint/2010/main" val="748884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a:t>
            </a:r>
            <a:endParaRPr lang="en-US" dirty="0"/>
          </a:p>
        </p:txBody>
      </p:sp>
      <p:sp>
        <p:nvSpPr>
          <p:cNvPr id="3" name="Content Placeholder 2"/>
          <p:cNvSpPr>
            <a:spLocks noGrp="1"/>
          </p:cNvSpPr>
          <p:nvPr>
            <p:ph sz="half" idx="1"/>
          </p:nvPr>
        </p:nvSpPr>
        <p:spPr/>
        <p:txBody>
          <a:bodyPr>
            <a:normAutofit/>
          </a:bodyPr>
          <a:lstStyle/>
          <a:p>
            <a:r>
              <a:rPr lang="en-US" dirty="0"/>
              <a:t>Managing Transitory </a:t>
            </a:r>
            <a:r>
              <a:rPr lang="en-US" dirty="0" smtClean="0"/>
              <a:t>Records</a:t>
            </a:r>
          </a:p>
          <a:p>
            <a:r>
              <a:rPr lang="en-US" dirty="0" smtClean="0"/>
              <a:t>Email Management</a:t>
            </a:r>
            <a:endParaRPr lang="en-US" dirty="0"/>
          </a:p>
          <a:p>
            <a:r>
              <a:rPr lang="en-US" dirty="0" smtClean="0"/>
              <a:t>Discovery </a:t>
            </a:r>
            <a:r>
              <a:rPr lang="en-US" dirty="0"/>
              <a:t>and Legal </a:t>
            </a:r>
            <a:r>
              <a:rPr lang="en-US" dirty="0" smtClean="0"/>
              <a:t>Hold</a:t>
            </a:r>
            <a:endParaRPr lang="en-US" dirty="0"/>
          </a:p>
          <a:p>
            <a:r>
              <a:rPr lang="en-US" dirty="0"/>
              <a:t>Managing Departmental Information through the Employment </a:t>
            </a:r>
            <a:r>
              <a:rPr lang="en-US" dirty="0" smtClean="0"/>
              <a:t>Cycle</a:t>
            </a:r>
            <a:endParaRPr lang="en-US" dirty="0"/>
          </a:p>
          <a:p>
            <a:r>
              <a:rPr lang="en-US" dirty="0"/>
              <a:t>Managing the Records of External Public </a:t>
            </a:r>
            <a:r>
              <a:rPr lang="en-US" dirty="0" smtClean="0"/>
              <a:t>Bodies</a:t>
            </a:r>
          </a:p>
        </p:txBody>
      </p:sp>
      <p:sp>
        <p:nvSpPr>
          <p:cNvPr id="4" name="Content Placeholder 3"/>
          <p:cNvSpPr>
            <a:spLocks noGrp="1"/>
          </p:cNvSpPr>
          <p:nvPr>
            <p:ph sz="half" idx="2"/>
          </p:nvPr>
        </p:nvSpPr>
        <p:spPr/>
        <p:txBody>
          <a:bodyPr>
            <a:normAutofit/>
          </a:bodyPr>
          <a:lstStyle/>
          <a:p>
            <a:r>
              <a:rPr lang="en-US" dirty="0"/>
              <a:t>Add any additional organizational </a:t>
            </a:r>
            <a:r>
              <a:rPr lang="en-US" dirty="0" smtClean="0"/>
              <a:t>guidance materials</a:t>
            </a:r>
            <a:endParaRPr lang="en-US" dirty="0"/>
          </a:p>
        </p:txBody>
      </p:sp>
    </p:spTree>
    <p:extLst>
      <p:ext uri="{BB962C8B-B14F-4D97-AF65-F5344CB8AC3E}">
        <p14:creationId xmlns:p14="http://schemas.microsoft.com/office/powerpoint/2010/main" val="2189824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Specific to those responsible for IM Program</a:t>
            </a:r>
            <a:endParaRPr lang="en-US" dirty="0"/>
          </a:p>
        </p:txBody>
      </p:sp>
      <p:sp>
        <p:nvSpPr>
          <p:cNvPr id="3" name="Content Placeholder 2"/>
          <p:cNvSpPr>
            <a:spLocks noGrp="1"/>
          </p:cNvSpPr>
          <p:nvPr>
            <p:ph sz="half" idx="1"/>
          </p:nvPr>
        </p:nvSpPr>
        <p:spPr/>
        <p:txBody>
          <a:bodyPr/>
          <a:lstStyle/>
          <a:p>
            <a:r>
              <a:rPr lang="en-US" dirty="0" smtClean="0"/>
              <a:t>Corporate </a:t>
            </a:r>
            <a:r>
              <a:rPr lang="en-US" dirty="0"/>
              <a:t>Records Information Management Standard (CRIMS)</a:t>
            </a:r>
          </a:p>
          <a:p>
            <a:r>
              <a:rPr lang="en-US" dirty="0"/>
              <a:t>Developing Records Retention and Disposal Schedules (RRDSs) for Operational Records</a:t>
            </a:r>
          </a:p>
          <a:p>
            <a:r>
              <a:rPr lang="en-US" dirty="0"/>
              <a:t>One Time Disposal (OTD)</a:t>
            </a:r>
          </a:p>
          <a:p>
            <a:r>
              <a:rPr lang="en-US" dirty="0"/>
              <a:t>Managing the Records of External Public </a:t>
            </a:r>
            <a:r>
              <a:rPr lang="en-US" dirty="0" smtClean="0"/>
              <a:t>Bodies</a:t>
            </a:r>
            <a:endParaRPr lang="en-US" dirty="0"/>
          </a:p>
        </p:txBody>
      </p:sp>
      <p:sp>
        <p:nvSpPr>
          <p:cNvPr id="4" name="Content Placeholder 3"/>
          <p:cNvSpPr>
            <a:spLocks noGrp="1"/>
          </p:cNvSpPr>
          <p:nvPr>
            <p:ph sz="half" idx="2"/>
          </p:nvPr>
        </p:nvSpPr>
        <p:spPr/>
        <p:txBody>
          <a:bodyPr/>
          <a:lstStyle/>
          <a:p>
            <a:r>
              <a:rPr lang="en-US" dirty="0"/>
              <a:t>GuideBook – Guide to IM for Public </a:t>
            </a:r>
            <a:r>
              <a:rPr lang="en-US" dirty="0" smtClean="0"/>
              <a:t>Bodies </a:t>
            </a:r>
            <a:br>
              <a:rPr lang="en-US" dirty="0" smtClean="0"/>
            </a:br>
            <a:r>
              <a:rPr lang="en-US" dirty="0" smtClean="0"/>
              <a:t>(16 guidelines and supporting materials)</a:t>
            </a:r>
            <a:endParaRPr lang="en-US" dirty="0"/>
          </a:p>
        </p:txBody>
      </p:sp>
    </p:spTree>
    <p:extLst>
      <p:ext uri="{BB962C8B-B14F-4D97-AF65-F5344CB8AC3E}">
        <p14:creationId xmlns:p14="http://schemas.microsoft.com/office/powerpoint/2010/main" val="71980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 Concepts (Organization-level)</a:t>
            </a:r>
            <a:endParaRPr lang="en-US" dirty="0"/>
          </a:p>
        </p:txBody>
      </p:sp>
      <p:sp>
        <p:nvSpPr>
          <p:cNvPr id="3" name="Content Placeholder 2"/>
          <p:cNvSpPr>
            <a:spLocks noGrp="1"/>
          </p:cNvSpPr>
          <p:nvPr>
            <p:ph idx="1"/>
          </p:nvPr>
        </p:nvSpPr>
        <p:spPr/>
        <p:txBody>
          <a:bodyPr/>
          <a:lstStyle/>
          <a:p>
            <a:r>
              <a:rPr lang="en-US" dirty="0" smtClean="0"/>
              <a:t>Highlight all organizational IM Program components.</a:t>
            </a:r>
          </a:p>
        </p:txBody>
      </p:sp>
    </p:spTree>
    <p:extLst>
      <p:ext uri="{BB962C8B-B14F-4D97-AF65-F5344CB8AC3E}">
        <p14:creationId xmlns:p14="http://schemas.microsoft.com/office/powerpoint/2010/main" val="3595356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Follow-up </a:t>
            </a:r>
            <a:endParaRPr lang="en-US" dirty="0"/>
          </a:p>
        </p:txBody>
      </p:sp>
      <p:sp>
        <p:nvSpPr>
          <p:cNvPr id="3" name="Content Placeholder 2"/>
          <p:cNvSpPr>
            <a:spLocks noGrp="1"/>
          </p:cNvSpPr>
          <p:nvPr>
            <p:ph idx="1"/>
          </p:nvPr>
        </p:nvSpPr>
        <p:spPr/>
        <p:txBody>
          <a:bodyPr/>
          <a:lstStyle/>
          <a:p>
            <a:r>
              <a:rPr lang="en-US" dirty="0" smtClean="0"/>
              <a:t>Ensure to indicate where to find materials and who to reach out to for supports.</a:t>
            </a:r>
          </a:p>
          <a:p>
            <a:r>
              <a:rPr lang="en-US" dirty="0" smtClean="0"/>
              <a:t>Set a time to check in with new staff. </a:t>
            </a:r>
          </a:p>
          <a:p>
            <a:r>
              <a:rPr lang="en-US" dirty="0" smtClean="0"/>
              <a:t>Schedule regular refreshers for current staff.</a:t>
            </a:r>
          </a:p>
          <a:p>
            <a:endParaRPr lang="en-US" dirty="0"/>
          </a:p>
        </p:txBody>
      </p:sp>
    </p:spTree>
    <p:extLst>
      <p:ext uri="{BB962C8B-B14F-4D97-AF65-F5344CB8AC3E}">
        <p14:creationId xmlns:p14="http://schemas.microsoft.com/office/powerpoint/2010/main" val="755191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Development Considerations</a:t>
            </a:r>
            <a:endParaRPr lang="en-US" dirty="0"/>
          </a:p>
        </p:txBody>
      </p:sp>
      <p:sp>
        <p:nvSpPr>
          <p:cNvPr id="5" name="Text Placeholder 4"/>
          <p:cNvSpPr>
            <a:spLocks noGrp="1"/>
          </p:cNvSpPr>
          <p:nvPr>
            <p:ph type="body" idx="1"/>
          </p:nvPr>
        </p:nvSpPr>
        <p:spPr/>
        <p:txBody>
          <a:bodyPr>
            <a:normAutofit/>
          </a:bodyPr>
          <a:lstStyle/>
          <a:p>
            <a:r>
              <a:rPr lang="en-US" sz="1800" b="1" dirty="0" smtClean="0"/>
              <a:t>Note: </a:t>
            </a:r>
            <a:r>
              <a:rPr lang="en-US" sz="1800" dirty="0" smtClean="0"/>
              <a:t>The following slides contain sample content that does not represent a complete listing. Each organization should complete their own IM Legal and Regulatory Framework in order to properly identify all IM compliance requirements applicable to their organization and the individuals working on their behalf.</a:t>
            </a:r>
            <a:endParaRPr lang="en-US" sz="1800" dirty="0"/>
          </a:p>
        </p:txBody>
      </p:sp>
    </p:spTree>
    <p:extLst>
      <p:ext uri="{BB962C8B-B14F-4D97-AF65-F5344CB8AC3E}">
        <p14:creationId xmlns:p14="http://schemas.microsoft.com/office/powerpoint/2010/main" val="2566601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 Orientation</a:t>
            </a:r>
            <a:endParaRPr lang="en-US" dirty="0"/>
          </a:p>
        </p:txBody>
      </p:sp>
      <p:sp>
        <p:nvSpPr>
          <p:cNvPr id="16" name="Content Placeholder 15"/>
          <p:cNvSpPr>
            <a:spLocks noGrp="1"/>
          </p:cNvSpPr>
          <p:nvPr>
            <p:ph idx="1"/>
          </p:nvPr>
        </p:nvSpPr>
        <p:spPr/>
        <p:txBody>
          <a:bodyPr/>
          <a:lstStyle/>
          <a:p>
            <a:pPr marL="0" indent="0">
              <a:buNone/>
            </a:pPr>
            <a:r>
              <a:rPr lang="en-US" dirty="0" smtClean="0"/>
              <a:t>Consider all of the items beneficial to directing and guiding an individual when joining, working in or leaving your organization:</a:t>
            </a:r>
          </a:p>
          <a:p>
            <a:pPr marL="0" indent="0">
              <a:buNone/>
            </a:pPr>
            <a:endParaRPr lang="en-US" dirty="0"/>
          </a:p>
        </p:txBody>
      </p:sp>
      <p:graphicFrame>
        <p:nvGraphicFramePr>
          <p:cNvPr id="17" name="Diagram 16"/>
          <p:cNvGraphicFramePr/>
          <p:nvPr>
            <p:extLst>
              <p:ext uri="{D42A27DB-BD31-4B8C-83A1-F6EECF244321}">
                <p14:modId xmlns:p14="http://schemas.microsoft.com/office/powerpoint/2010/main" val="907723139"/>
              </p:ext>
            </p:extLst>
          </p:nvPr>
        </p:nvGraphicFramePr>
        <p:xfrm>
          <a:off x="838200" y="3216408"/>
          <a:ext cx="10515600" cy="15365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502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Resources</a:t>
            </a:r>
            <a:endParaRPr lang="en-US" dirty="0"/>
          </a:p>
        </p:txBody>
      </p:sp>
      <p:sp>
        <p:nvSpPr>
          <p:cNvPr id="6" name="Content Placeholder 5"/>
          <p:cNvSpPr>
            <a:spLocks noGrp="1"/>
          </p:cNvSpPr>
          <p:nvPr>
            <p:ph sz="half" idx="1"/>
          </p:nvPr>
        </p:nvSpPr>
        <p:spPr>
          <a:xfrm>
            <a:off x="838200" y="1825625"/>
            <a:ext cx="3895725" cy="4351338"/>
          </a:xfrm>
        </p:spPr>
        <p:txBody>
          <a:bodyPr>
            <a:normAutofit/>
          </a:bodyPr>
          <a:lstStyle/>
          <a:p>
            <a:pPr marL="0" indent="0">
              <a:buNone/>
            </a:pPr>
            <a:r>
              <a:rPr lang="en-US" sz="2000" dirty="0" smtClean="0"/>
              <a:t>Consider all of the items that have an IM impact to your organization. </a:t>
            </a:r>
          </a:p>
          <a:p>
            <a:pPr marL="0" indent="0">
              <a:buNone/>
            </a:pPr>
            <a:r>
              <a:rPr lang="en-US" sz="2000" dirty="0" smtClean="0"/>
              <a:t>This could include:</a:t>
            </a:r>
          </a:p>
          <a:p>
            <a:pPr lvl="1">
              <a:buFont typeface="Calibri Light" panose="020F0302020204030204" pitchFamily="34" charset="0"/>
              <a:buChar char="−"/>
            </a:pPr>
            <a:r>
              <a:rPr lang="en-US" dirty="0" smtClean="0"/>
              <a:t>Existing supports that can be leveraged/re-used to support standard concepts;</a:t>
            </a:r>
          </a:p>
          <a:p>
            <a:pPr lvl="1">
              <a:buFont typeface="Calibri Light" panose="020F0302020204030204" pitchFamily="34" charset="0"/>
              <a:buChar char="−"/>
            </a:pPr>
            <a:r>
              <a:rPr lang="en-US" dirty="0" smtClean="0"/>
              <a:t>IM legal and regulatory concepts; and</a:t>
            </a:r>
          </a:p>
          <a:p>
            <a:pPr lvl="1">
              <a:buFont typeface="Calibri Light" panose="020F0302020204030204" pitchFamily="34" charset="0"/>
              <a:buChar char="−"/>
            </a:pPr>
            <a:r>
              <a:rPr lang="en-US" dirty="0" smtClean="0"/>
              <a:t>Industry standards that may apply specific to the organization and its operations.</a:t>
            </a:r>
            <a:endParaRPr lang="en-US"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2414490577"/>
              </p:ext>
            </p:extLst>
          </p:nvPr>
        </p:nvGraphicFramePr>
        <p:xfrm>
          <a:off x="5381625" y="209550"/>
          <a:ext cx="5905500" cy="5038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0189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Sample Content</a:t>
            </a:r>
            <a:endParaRPr lang="en-US" dirty="0"/>
          </a:p>
        </p:txBody>
      </p:sp>
      <p:sp>
        <p:nvSpPr>
          <p:cNvPr id="5" name="Text Placeholder 4"/>
          <p:cNvSpPr>
            <a:spLocks noGrp="1"/>
          </p:cNvSpPr>
          <p:nvPr>
            <p:ph type="body" idx="1"/>
          </p:nvPr>
        </p:nvSpPr>
        <p:spPr/>
        <p:txBody>
          <a:bodyPr>
            <a:normAutofit/>
          </a:bodyPr>
          <a:lstStyle/>
          <a:p>
            <a:r>
              <a:rPr lang="en-US" sz="1800" b="1" dirty="0" smtClean="0"/>
              <a:t>Note: </a:t>
            </a:r>
            <a:r>
              <a:rPr lang="en-US" sz="1800" dirty="0" smtClean="0"/>
              <a:t>The following slides contain sample content only and does not represent a complete listing. Each organization should complete their own IM Legal and Regulatory Framework in order to properly identify all IM compliance requirements applicable to their organization and the individuals working on their behalf.</a:t>
            </a:r>
            <a:endParaRPr lang="en-US" sz="1800" dirty="0"/>
          </a:p>
        </p:txBody>
      </p:sp>
    </p:spTree>
    <p:extLst>
      <p:ext uri="{BB962C8B-B14F-4D97-AF65-F5344CB8AC3E}">
        <p14:creationId xmlns:p14="http://schemas.microsoft.com/office/powerpoint/2010/main" val="2463444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Lifecycle</a:t>
            </a:r>
            <a:endParaRPr lang="en-US" dirty="0"/>
          </a:p>
        </p:txBody>
      </p:sp>
      <p:sp>
        <p:nvSpPr>
          <p:cNvPr id="10" name="Content Placeholder 9"/>
          <p:cNvSpPr>
            <a:spLocks noGrp="1"/>
          </p:cNvSpPr>
          <p:nvPr>
            <p:ph sz="half" idx="1"/>
          </p:nvPr>
        </p:nvSpPr>
        <p:spPr/>
        <p:txBody>
          <a:bodyPr/>
          <a:lstStyle/>
          <a:p>
            <a:r>
              <a:rPr lang="en-US" dirty="0"/>
              <a:t>The OCIO IM Framework provides guidance to cover the full information lifecycle from creation (through use and management) to disposition (through assessment, retention, destruction, deletion, transfer for permanent preservation).</a:t>
            </a:r>
          </a:p>
          <a:p>
            <a:endParaRPr lang="en-US" dirty="0"/>
          </a:p>
        </p:txBody>
      </p:sp>
      <p:pic>
        <p:nvPicPr>
          <p:cNvPr id="5" name="Content Placeholder 12"/>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72200" y="2283465"/>
            <a:ext cx="5181600" cy="3435657"/>
          </a:xfrm>
        </p:spPr>
      </p:pic>
    </p:spTree>
    <p:extLst>
      <p:ext uri="{BB962C8B-B14F-4D97-AF65-F5344CB8AC3E}">
        <p14:creationId xmlns:p14="http://schemas.microsoft.com/office/powerpoint/2010/main" val="2646183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 Legal and Regulatory Framework</a:t>
            </a:r>
            <a:endParaRPr lang="en-US" dirty="0"/>
          </a:p>
        </p:txBody>
      </p:sp>
      <p:sp>
        <p:nvSpPr>
          <p:cNvPr id="6" name="Content Placeholder 5"/>
          <p:cNvSpPr>
            <a:spLocks noGrp="1"/>
          </p:cNvSpPr>
          <p:nvPr>
            <p:ph sz="half" idx="1"/>
          </p:nvPr>
        </p:nvSpPr>
        <p:spPr/>
        <p:txBody>
          <a:bodyPr/>
          <a:lstStyle/>
          <a:p>
            <a:pPr marL="0" indent="0">
              <a:buNone/>
            </a:pPr>
            <a:r>
              <a:rPr lang="en-US" b="1" dirty="0" smtClean="0"/>
              <a:t>Legislation</a:t>
            </a:r>
          </a:p>
          <a:p>
            <a:pPr lvl="1">
              <a:buFont typeface="Courier New" panose="02070309020205020404" pitchFamily="49" charset="0"/>
              <a:buChar char="o"/>
            </a:pPr>
            <a:r>
              <a:rPr lang="en-US" dirty="0" smtClean="0"/>
              <a:t>Management of Information Act (MOIA)</a:t>
            </a:r>
          </a:p>
          <a:p>
            <a:pPr lvl="1">
              <a:buFont typeface="Courier New" panose="02070309020205020404" pitchFamily="49" charset="0"/>
              <a:buChar char="o"/>
            </a:pPr>
            <a:r>
              <a:rPr lang="en-US" dirty="0" smtClean="0"/>
              <a:t>Access to Information and Protection of Privacy Act, 2015 (ATTIPA, 2015)</a:t>
            </a:r>
          </a:p>
          <a:p>
            <a:pPr lvl="1">
              <a:buFont typeface="Courier New" panose="02070309020205020404" pitchFamily="49" charset="0"/>
              <a:buChar char="o"/>
            </a:pPr>
            <a:r>
              <a:rPr lang="en-US" dirty="0" smtClean="0"/>
              <a:t>Rooms Act</a:t>
            </a:r>
          </a:p>
          <a:p>
            <a:pPr lvl="1">
              <a:buFont typeface="Courier New" panose="02070309020205020404" pitchFamily="49" charset="0"/>
              <a:buChar char="o"/>
            </a:pPr>
            <a:r>
              <a:rPr lang="en-US" dirty="0" smtClean="0"/>
              <a:t>Electronic Commerce Act</a:t>
            </a:r>
          </a:p>
          <a:p>
            <a:pPr lvl="1">
              <a:buFont typeface="Courier New" panose="02070309020205020404" pitchFamily="49" charset="0"/>
              <a:buChar char="o"/>
            </a:pPr>
            <a:r>
              <a:rPr lang="en-US" dirty="0" smtClean="0"/>
              <a:t>Evidence Act </a:t>
            </a:r>
          </a:p>
          <a:p>
            <a:pPr lvl="1">
              <a:buFont typeface="Courier New" panose="02070309020205020404" pitchFamily="49" charset="0"/>
              <a:buChar char="o"/>
            </a:pPr>
            <a:r>
              <a:rPr lang="en-US" dirty="0" smtClean="0"/>
              <a:t>Transparency and Accountability Act</a:t>
            </a:r>
          </a:p>
          <a:p>
            <a:pPr lvl="1">
              <a:buFont typeface="Courier New" panose="02070309020205020404" pitchFamily="49" charset="0"/>
              <a:buChar char="o"/>
            </a:pPr>
            <a:r>
              <a:rPr lang="en-US" dirty="0" smtClean="0"/>
              <a:t>Financial Administration Act</a:t>
            </a:r>
          </a:p>
          <a:p>
            <a:pPr lvl="1">
              <a:buFont typeface="Courier New" panose="02070309020205020404" pitchFamily="49" charset="0"/>
              <a:buChar char="o"/>
            </a:pPr>
            <a:r>
              <a:rPr lang="en-US" dirty="0" smtClean="0"/>
              <a:t>Personal Health Information Act (PHIA)</a:t>
            </a:r>
          </a:p>
          <a:p>
            <a:pPr lvl="1">
              <a:buFont typeface="Courier New" panose="02070309020205020404" pitchFamily="49" charset="0"/>
              <a:buChar char="o"/>
            </a:pPr>
            <a:r>
              <a:rPr lang="en-US" dirty="0" smtClean="0"/>
              <a:t>etc.</a:t>
            </a:r>
            <a:br>
              <a:rPr lang="en-US" dirty="0" smtClean="0"/>
            </a:br>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7" name="Content Placeholder 6"/>
          <p:cNvSpPr>
            <a:spLocks noGrp="1"/>
          </p:cNvSpPr>
          <p:nvPr>
            <p:ph sz="half" idx="2"/>
          </p:nvPr>
        </p:nvSpPr>
        <p:spPr/>
        <p:txBody>
          <a:bodyPr/>
          <a:lstStyle/>
          <a:p>
            <a:pPr marL="0" indent="0">
              <a:buNone/>
            </a:pPr>
            <a:r>
              <a:rPr lang="en-US" b="1" dirty="0" smtClean="0"/>
              <a:t>Other Consideration</a:t>
            </a:r>
          </a:p>
          <a:p>
            <a:pPr lvl="1">
              <a:buFont typeface="Courier New" panose="02070309020205020404" pitchFamily="49" charset="0"/>
              <a:buChar char="o"/>
            </a:pPr>
            <a:r>
              <a:rPr lang="en-US" dirty="0" smtClean="0"/>
              <a:t>Other Federal/Provincial Legislation</a:t>
            </a:r>
          </a:p>
          <a:p>
            <a:pPr lvl="1">
              <a:buFont typeface="Courier New" panose="02070309020205020404" pitchFamily="49" charset="0"/>
              <a:buChar char="o"/>
            </a:pPr>
            <a:r>
              <a:rPr lang="en-US" dirty="0" smtClean="0"/>
              <a:t>GNL Policy Instruments (policy, directive, standard, procedure, etc.)</a:t>
            </a:r>
          </a:p>
          <a:p>
            <a:pPr lvl="1">
              <a:buFont typeface="Courier New" panose="02070309020205020404" pitchFamily="49" charset="0"/>
              <a:buChar char="o"/>
            </a:pPr>
            <a:r>
              <a:rPr lang="en-US" dirty="0" smtClean="0"/>
              <a:t>Contractual Requirements and Agreements</a:t>
            </a:r>
          </a:p>
          <a:p>
            <a:pPr marL="0" indent="0">
              <a:buNone/>
            </a:pPr>
            <a:endParaRPr lang="en-US" dirty="0" smtClean="0"/>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356775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MOIA</a:t>
            </a:r>
            <a:endParaRPr lang="en-US" dirty="0"/>
          </a:p>
        </p:txBody>
      </p:sp>
      <p:sp>
        <p:nvSpPr>
          <p:cNvPr id="5" name="Content Placeholder 4"/>
          <p:cNvSpPr>
            <a:spLocks noGrp="1"/>
          </p:cNvSpPr>
          <p:nvPr>
            <p:ph idx="1"/>
          </p:nvPr>
        </p:nvSpPr>
        <p:spPr/>
        <p:txBody>
          <a:bodyPr/>
          <a:lstStyle/>
          <a:p>
            <a:r>
              <a:rPr lang="en-US" dirty="0"/>
              <a:t>Applies to (160+) Public Bodies including all departments and most other public </a:t>
            </a:r>
            <a:r>
              <a:rPr lang="en-US" dirty="0" smtClean="0"/>
              <a:t>bodies</a:t>
            </a:r>
          </a:p>
          <a:p>
            <a:endParaRPr lang="en-US" sz="1600" dirty="0"/>
          </a:p>
          <a:p>
            <a:r>
              <a:rPr lang="en-US" dirty="0"/>
              <a:t>Establishes the rules for </a:t>
            </a:r>
            <a:r>
              <a:rPr lang="en-US" dirty="0" smtClean="0"/>
              <a:t>Government Records </a:t>
            </a:r>
            <a:r>
              <a:rPr lang="en-US" dirty="0"/>
              <a:t>and Information Management (IM):</a:t>
            </a:r>
          </a:p>
          <a:p>
            <a:pPr marL="800100" lvl="1" indent="-342900">
              <a:buFont typeface="Courier New" panose="02070309020205020404" pitchFamily="49" charset="0"/>
              <a:buChar char="o"/>
            </a:pPr>
            <a:r>
              <a:rPr lang="en-US" dirty="0"/>
              <a:t>all records created or received are property of the Crown</a:t>
            </a:r>
          </a:p>
          <a:p>
            <a:pPr marL="800100" lvl="1" indent="-342900">
              <a:buFont typeface="Courier New" panose="02070309020205020404" pitchFamily="49" charset="0"/>
              <a:buChar char="o"/>
            </a:pPr>
            <a:r>
              <a:rPr lang="en-US" dirty="0" smtClean="0"/>
              <a:t>government records </a:t>
            </a:r>
            <a:r>
              <a:rPr lang="en-US" dirty="0"/>
              <a:t>cannot be destroyed without </a:t>
            </a:r>
            <a:r>
              <a:rPr lang="en-US" dirty="0" smtClean="0"/>
              <a:t>authority</a:t>
            </a:r>
            <a:r>
              <a:rPr lang="en-US" dirty="0"/>
              <a:t> </a:t>
            </a:r>
            <a:r>
              <a:rPr lang="en-US" dirty="0" smtClean="0"/>
              <a:t>(RRDS, CRIMS or </a:t>
            </a:r>
            <a:r>
              <a:rPr lang="en-US" smtClean="0"/>
              <a:t>Transitory Assessment)</a:t>
            </a:r>
            <a:endParaRPr lang="en-US" dirty="0" smtClean="0"/>
          </a:p>
          <a:p>
            <a:pPr marL="800100" lvl="1" indent="-342900">
              <a:buFont typeface="Courier New" panose="02070309020205020404" pitchFamily="49" charset="0"/>
              <a:buChar char="o"/>
            </a:pPr>
            <a:r>
              <a:rPr lang="en-US" dirty="0" smtClean="0"/>
              <a:t>offences </a:t>
            </a:r>
            <a:r>
              <a:rPr lang="en-US" dirty="0"/>
              <a:t>for non compliance</a:t>
            </a:r>
          </a:p>
          <a:p>
            <a:pPr marL="800100" lvl="1" indent="-342900">
              <a:buFont typeface="Courier New" panose="02070309020205020404" pitchFamily="49" charset="0"/>
              <a:buChar char="o"/>
            </a:pPr>
            <a:endParaRPr lang="en-US" sz="1400" dirty="0"/>
          </a:p>
          <a:p>
            <a:r>
              <a:rPr lang="en-US" dirty="0"/>
              <a:t>Defines roles &amp; responsibilities, in particular:</a:t>
            </a:r>
          </a:p>
          <a:p>
            <a:pPr marL="800100" lvl="1" indent="-342900">
              <a:buFont typeface="Courier New" panose="02070309020205020404" pitchFamily="49" charset="0"/>
              <a:buChar char="o"/>
            </a:pPr>
            <a:r>
              <a:rPr lang="en-US" dirty="0"/>
              <a:t>Head of a Public Body must develop, implement &amp; maintain an IM Program</a:t>
            </a:r>
          </a:p>
          <a:p>
            <a:pPr marL="800100" lvl="1" indent="-342900">
              <a:buFont typeface="Courier New" panose="02070309020205020404" pitchFamily="49" charset="0"/>
              <a:buChar char="o"/>
            </a:pPr>
            <a:r>
              <a:rPr lang="en-US" dirty="0"/>
              <a:t>Treasury Board reviews standards, principles or procedures for adoption</a:t>
            </a:r>
          </a:p>
        </p:txBody>
      </p:sp>
    </p:spTree>
    <p:extLst>
      <p:ext uri="{BB962C8B-B14F-4D97-AF65-F5344CB8AC3E}">
        <p14:creationId xmlns:p14="http://schemas.microsoft.com/office/powerpoint/2010/main" val="651314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ATIPPA, 2015</a:t>
            </a:r>
            <a:endParaRPr lang="en-US" dirty="0"/>
          </a:p>
        </p:txBody>
      </p:sp>
      <p:sp>
        <p:nvSpPr>
          <p:cNvPr id="5" name="Content Placeholder 4"/>
          <p:cNvSpPr>
            <a:spLocks noGrp="1"/>
          </p:cNvSpPr>
          <p:nvPr>
            <p:ph idx="1"/>
          </p:nvPr>
        </p:nvSpPr>
        <p:spPr/>
        <p:txBody>
          <a:bodyPr/>
          <a:lstStyle/>
          <a:p>
            <a:r>
              <a:rPr lang="en-US" dirty="0"/>
              <a:t>Describe the </a:t>
            </a:r>
            <a:r>
              <a:rPr lang="en-US" dirty="0" smtClean="0"/>
              <a:t>Access to Information and Protection of Privacy Act, 2015 </a:t>
            </a:r>
            <a:r>
              <a:rPr lang="en-US" dirty="0"/>
              <a:t>and identify responsibilities. </a:t>
            </a:r>
          </a:p>
          <a:p>
            <a:endParaRPr lang="en-US" dirty="0"/>
          </a:p>
        </p:txBody>
      </p:sp>
    </p:spTree>
    <p:extLst>
      <p:ext uri="{BB962C8B-B14F-4D97-AF65-F5344CB8AC3E}">
        <p14:creationId xmlns:p14="http://schemas.microsoft.com/office/powerpoint/2010/main" val="2417242875"/>
      </p:ext>
    </p:extLst>
  </p:cSld>
  <p:clrMapOvr>
    <a:masterClrMapping/>
  </p:clrMapOvr>
</p:sld>
</file>

<file path=ppt/theme/theme1.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ustom 2">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743</Words>
  <Application>Microsoft Office PowerPoint</Application>
  <PresentationFormat>Widescreen</PresentationFormat>
  <Paragraphs>102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 Light</vt:lpstr>
      <vt:lpstr>Courier New</vt:lpstr>
      <vt:lpstr>Office Theme</vt:lpstr>
      <vt:lpstr>IM Orientation</vt:lpstr>
      <vt:lpstr>Development Considerations</vt:lpstr>
      <vt:lpstr>IM Orientation</vt:lpstr>
      <vt:lpstr>Resources</vt:lpstr>
      <vt:lpstr>Sample Content</vt:lpstr>
      <vt:lpstr>Information Lifecycle</vt:lpstr>
      <vt:lpstr>IM Legal and Regulatory Framework</vt:lpstr>
      <vt:lpstr>MOIA</vt:lpstr>
      <vt:lpstr>ATIPPA, 2015</vt:lpstr>
      <vt:lpstr>Rooms Act</vt:lpstr>
      <vt:lpstr>IM&amp;P Policy</vt:lpstr>
      <vt:lpstr>Directives</vt:lpstr>
      <vt:lpstr>Standards</vt:lpstr>
      <vt:lpstr>Guidelines</vt:lpstr>
      <vt:lpstr>Specific to those responsible for IM Program</vt:lpstr>
      <vt:lpstr>IM Concepts (Organization-level)</vt:lpstr>
      <vt:lpstr>Follow-up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2021-06-17T11:25:00Z</dcterms:created>
  <dcterms:modified xsi:type="dcterms:W3CDTF">2021-06-17T11:25:27Z</dcterms:modified>
</cp:coreProperties>
</file>