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57" r:id="rId3"/>
    <p:sldId id="322" r:id="rId4"/>
    <p:sldId id="334" r:id="rId5"/>
    <p:sldId id="317" r:id="rId6"/>
    <p:sldId id="324" r:id="rId7"/>
    <p:sldId id="315" r:id="rId8"/>
    <p:sldId id="338" r:id="rId9"/>
    <p:sldId id="277" r:id="rId1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241A"/>
    <a:srgbClr val="002E6D"/>
    <a:srgbClr val="1F2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83"/>
    <p:restoredTop sz="86874" autoAdjust="0"/>
  </p:normalViewPr>
  <p:slideViewPr>
    <p:cSldViewPr snapToGrid="0" snapToObjects="1">
      <p:cViewPr varScale="1">
        <p:scale>
          <a:sx n="95" d="100"/>
          <a:sy n="95" d="100"/>
        </p:scale>
        <p:origin x="972" y="66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-3780" y="-54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9183503736862429E-2"/>
          <c:y val="1.3829580066394278E-2"/>
          <c:w val="0.90958995816546107"/>
          <c:h val="0.75044848135645625"/>
        </c:manualLayout>
      </c:layout>
      <c:lineChart>
        <c:grouping val="standard"/>
        <c:varyColors val="0"/>
        <c:ser>
          <c:idx val="0"/>
          <c:order val="0"/>
          <c:tx>
            <c:strRef>
              <c:f>'Daily Data'!$B$3</c:f>
              <c:strCache>
                <c:ptCount val="1"/>
                <c:pt idx="0">
                  <c:v>Budget 2019 ($US)</c:v>
                </c:pt>
              </c:strCache>
            </c:strRef>
          </c:tx>
          <c:spPr>
            <a:ln w="25400">
              <a:solidFill>
                <a:sysClr val="windowText" lastClr="000000"/>
              </a:solidFill>
              <a:prstDash val="dash"/>
            </a:ln>
          </c:spPr>
          <c:marker>
            <c:symbol val="none"/>
          </c:marker>
          <c:cat>
            <c:numRef>
              <c:f>'Daily Data'!$A$4:$A$262</c:f>
              <c:numCache>
                <c:formatCode>[$-409]dd\-mmm\-yy;@</c:formatCode>
                <c:ptCount val="259"/>
                <c:pt idx="0">
                  <c:v>43556</c:v>
                </c:pt>
                <c:pt idx="1">
                  <c:v>43557</c:v>
                </c:pt>
                <c:pt idx="2">
                  <c:v>43558</c:v>
                </c:pt>
                <c:pt idx="3">
                  <c:v>43559</c:v>
                </c:pt>
                <c:pt idx="4">
                  <c:v>43560</c:v>
                </c:pt>
                <c:pt idx="5">
                  <c:v>43563</c:v>
                </c:pt>
                <c:pt idx="6">
                  <c:v>43564</c:v>
                </c:pt>
                <c:pt idx="7">
                  <c:v>43565</c:v>
                </c:pt>
                <c:pt idx="8">
                  <c:v>43566</c:v>
                </c:pt>
                <c:pt idx="9">
                  <c:v>43567</c:v>
                </c:pt>
                <c:pt idx="10">
                  <c:v>43570</c:v>
                </c:pt>
                <c:pt idx="11">
                  <c:v>43571</c:v>
                </c:pt>
                <c:pt idx="12">
                  <c:v>43572</c:v>
                </c:pt>
                <c:pt idx="13">
                  <c:v>43573</c:v>
                </c:pt>
                <c:pt idx="14">
                  <c:v>43577</c:v>
                </c:pt>
                <c:pt idx="15">
                  <c:v>43578</c:v>
                </c:pt>
                <c:pt idx="16">
                  <c:v>43579</c:v>
                </c:pt>
                <c:pt idx="17">
                  <c:v>43580</c:v>
                </c:pt>
                <c:pt idx="18">
                  <c:v>43581</c:v>
                </c:pt>
                <c:pt idx="19">
                  <c:v>43584</c:v>
                </c:pt>
                <c:pt idx="20">
                  <c:v>43585</c:v>
                </c:pt>
                <c:pt idx="21">
                  <c:v>43586</c:v>
                </c:pt>
                <c:pt idx="22">
                  <c:v>43587</c:v>
                </c:pt>
                <c:pt idx="23">
                  <c:v>43588</c:v>
                </c:pt>
                <c:pt idx="24">
                  <c:v>43591</c:v>
                </c:pt>
                <c:pt idx="25">
                  <c:v>43592</c:v>
                </c:pt>
                <c:pt idx="26">
                  <c:v>43593</c:v>
                </c:pt>
                <c:pt idx="27">
                  <c:v>43594</c:v>
                </c:pt>
                <c:pt idx="28">
                  <c:v>43595</c:v>
                </c:pt>
                <c:pt idx="29">
                  <c:v>43598</c:v>
                </c:pt>
                <c:pt idx="30">
                  <c:v>43599</c:v>
                </c:pt>
                <c:pt idx="31">
                  <c:v>43600</c:v>
                </c:pt>
                <c:pt idx="32">
                  <c:v>43601</c:v>
                </c:pt>
                <c:pt idx="33">
                  <c:v>43602</c:v>
                </c:pt>
                <c:pt idx="34">
                  <c:v>43605</c:v>
                </c:pt>
                <c:pt idx="35">
                  <c:v>43606</c:v>
                </c:pt>
                <c:pt idx="36">
                  <c:v>43607</c:v>
                </c:pt>
                <c:pt idx="37">
                  <c:v>43608</c:v>
                </c:pt>
                <c:pt idx="38">
                  <c:v>43609</c:v>
                </c:pt>
                <c:pt idx="39">
                  <c:v>43613</c:v>
                </c:pt>
                <c:pt idx="40">
                  <c:v>43614</c:v>
                </c:pt>
                <c:pt idx="41">
                  <c:v>43615</c:v>
                </c:pt>
                <c:pt idx="42">
                  <c:v>43616</c:v>
                </c:pt>
                <c:pt idx="43">
                  <c:v>43619</c:v>
                </c:pt>
                <c:pt idx="44">
                  <c:v>43620</c:v>
                </c:pt>
                <c:pt idx="45">
                  <c:v>43621</c:v>
                </c:pt>
                <c:pt idx="46">
                  <c:v>43622</c:v>
                </c:pt>
                <c:pt idx="47">
                  <c:v>43623</c:v>
                </c:pt>
                <c:pt idx="48">
                  <c:v>43626</c:v>
                </c:pt>
                <c:pt idx="49">
                  <c:v>43627</c:v>
                </c:pt>
                <c:pt idx="50">
                  <c:v>43628</c:v>
                </c:pt>
                <c:pt idx="51">
                  <c:v>43629</c:v>
                </c:pt>
                <c:pt idx="52">
                  <c:v>43630</c:v>
                </c:pt>
                <c:pt idx="53">
                  <c:v>43633</c:v>
                </c:pt>
                <c:pt idx="54">
                  <c:v>43634</c:v>
                </c:pt>
                <c:pt idx="55">
                  <c:v>43635</c:v>
                </c:pt>
                <c:pt idx="56">
                  <c:v>43636</c:v>
                </c:pt>
                <c:pt idx="57">
                  <c:v>43637</c:v>
                </c:pt>
                <c:pt idx="58">
                  <c:v>43640</c:v>
                </c:pt>
                <c:pt idx="59">
                  <c:v>43641</c:v>
                </c:pt>
                <c:pt idx="60">
                  <c:v>43642</c:v>
                </c:pt>
                <c:pt idx="61">
                  <c:v>43643</c:v>
                </c:pt>
                <c:pt idx="62">
                  <c:v>43644</c:v>
                </c:pt>
                <c:pt idx="63">
                  <c:v>43647</c:v>
                </c:pt>
                <c:pt idx="64">
                  <c:v>43648</c:v>
                </c:pt>
                <c:pt idx="65">
                  <c:v>43649</c:v>
                </c:pt>
                <c:pt idx="66">
                  <c:v>43650</c:v>
                </c:pt>
                <c:pt idx="67">
                  <c:v>43651</c:v>
                </c:pt>
                <c:pt idx="68">
                  <c:v>43654</c:v>
                </c:pt>
                <c:pt idx="69">
                  <c:v>43655</c:v>
                </c:pt>
                <c:pt idx="70">
                  <c:v>43656</c:v>
                </c:pt>
                <c:pt idx="71">
                  <c:v>43657</c:v>
                </c:pt>
                <c:pt idx="72">
                  <c:v>43658</c:v>
                </c:pt>
                <c:pt idx="73">
                  <c:v>43661</c:v>
                </c:pt>
                <c:pt idx="74">
                  <c:v>43662</c:v>
                </c:pt>
                <c:pt idx="75">
                  <c:v>43663</c:v>
                </c:pt>
                <c:pt idx="76">
                  <c:v>43664</c:v>
                </c:pt>
                <c:pt idx="77">
                  <c:v>43665</c:v>
                </c:pt>
                <c:pt idx="78">
                  <c:v>43668</c:v>
                </c:pt>
                <c:pt idx="79">
                  <c:v>43669</c:v>
                </c:pt>
                <c:pt idx="80">
                  <c:v>43670</c:v>
                </c:pt>
                <c:pt idx="81">
                  <c:v>43671</c:v>
                </c:pt>
                <c:pt idx="82">
                  <c:v>43672</c:v>
                </c:pt>
                <c:pt idx="83">
                  <c:v>43675</c:v>
                </c:pt>
                <c:pt idx="84">
                  <c:v>43676</c:v>
                </c:pt>
                <c:pt idx="85">
                  <c:v>43677</c:v>
                </c:pt>
                <c:pt idx="86">
                  <c:v>43678</c:v>
                </c:pt>
                <c:pt idx="87">
                  <c:v>43679</c:v>
                </c:pt>
                <c:pt idx="88">
                  <c:v>43682</c:v>
                </c:pt>
                <c:pt idx="89">
                  <c:v>43683</c:v>
                </c:pt>
                <c:pt idx="90">
                  <c:v>43684</c:v>
                </c:pt>
                <c:pt idx="91">
                  <c:v>43685</c:v>
                </c:pt>
                <c:pt idx="92">
                  <c:v>43686</c:v>
                </c:pt>
                <c:pt idx="93">
                  <c:v>43689</c:v>
                </c:pt>
                <c:pt idx="94">
                  <c:v>43690</c:v>
                </c:pt>
                <c:pt idx="95">
                  <c:v>43691</c:v>
                </c:pt>
                <c:pt idx="96">
                  <c:v>43692</c:v>
                </c:pt>
                <c:pt idx="97">
                  <c:v>43693</c:v>
                </c:pt>
                <c:pt idx="98">
                  <c:v>43696</c:v>
                </c:pt>
                <c:pt idx="99">
                  <c:v>43697</c:v>
                </c:pt>
                <c:pt idx="100">
                  <c:v>43698</c:v>
                </c:pt>
                <c:pt idx="101">
                  <c:v>43699</c:v>
                </c:pt>
                <c:pt idx="102">
                  <c:v>43700</c:v>
                </c:pt>
                <c:pt idx="103">
                  <c:v>43703</c:v>
                </c:pt>
                <c:pt idx="104">
                  <c:v>43704</c:v>
                </c:pt>
                <c:pt idx="105">
                  <c:v>43705</c:v>
                </c:pt>
                <c:pt idx="106">
                  <c:v>43706</c:v>
                </c:pt>
                <c:pt idx="107">
                  <c:v>43707</c:v>
                </c:pt>
                <c:pt idx="108">
                  <c:v>43710</c:v>
                </c:pt>
                <c:pt idx="109">
                  <c:v>43711</c:v>
                </c:pt>
                <c:pt idx="110">
                  <c:v>43712</c:v>
                </c:pt>
                <c:pt idx="111">
                  <c:v>43713</c:v>
                </c:pt>
                <c:pt idx="112">
                  <c:v>43714</c:v>
                </c:pt>
                <c:pt idx="113">
                  <c:v>43717</c:v>
                </c:pt>
                <c:pt idx="114">
                  <c:v>43718</c:v>
                </c:pt>
                <c:pt idx="115">
                  <c:v>43719</c:v>
                </c:pt>
                <c:pt idx="116">
                  <c:v>43720</c:v>
                </c:pt>
                <c:pt idx="117">
                  <c:v>43721</c:v>
                </c:pt>
                <c:pt idx="118">
                  <c:v>43724</c:v>
                </c:pt>
                <c:pt idx="119">
                  <c:v>43725</c:v>
                </c:pt>
                <c:pt idx="120">
                  <c:v>43726</c:v>
                </c:pt>
                <c:pt idx="121">
                  <c:v>43727</c:v>
                </c:pt>
                <c:pt idx="122">
                  <c:v>43728</c:v>
                </c:pt>
                <c:pt idx="123">
                  <c:v>43731</c:v>
                </c:pt>
                <c:pt idx="124">
                  <c:v>43732</c:v>
                </c:pt>
                <c:pt idx="125">
                  <c:v>43733</c:v>
                </c:pt>
                <c:pt idx="126">
                  <c:v>43734</c:v>
                </c:pt>
                <c:pt idx="127">
                  <c:v>43735</c:v>
                </c:pt>
                <c:pt idx="128">
                  <c:v>43738</c:v>
                </c:pt>
                <c:pt idx="129">
                  <c:v>43739</c:v>
                </c:pt>
                <c:pt idx="130">
                  <c:v>43740</c:v>
                </c:pt>
                <c:pt idx="131">
                  <c:v>43741</c:v>
                </c:pt>
                <c:pt idx="132">
                  <c:v>43742</c:v>
                </c:pt>
                <c:pt idx="133">
                  <c:v>43745</c:v>
                </c:pt>
                <c:pt idx="134">
                  <c:v>43746</c:v>
                </c:pt>
                <c:pt idx="135">
                  <c:v>43747</c:v>
                </c:pt>
                <c:pt idx="136">
                  <c:v>43748</c:v>
                </c:pt>
                <c:pt idx="137">
                  <c:v>43752</c:v>
                </c:pt>
                <c:pt idx="138">
                  <c:v>43753</c:v>
                </c:pt>
                <c:pt idx="139">
                  <c:v>43754</c:v>
                </c:pt>
                <c:pt idx="140">
                  <c:v>43755</c:v>
                </c:pt>
                <c:pt idx="141">
                  <c:v>43756</c:v>
                </c:pt>
                <c:pt idx="142">
                  <c:v>43759</c:v>
                </c:pt>
                <c:pt idx="143">
                  <c:v>43760</c:v>
                </c:pt>
                <c:pt idx="144">
                  <c:v>43761</c:v>
                </c:pt>
                <c:pt idx="145">
                  <c:v>43762</c:v>
                </c:pt>
                <c:pt idx="146">
                  <c:v>43763</c:v>
                </c:pt>
                <c:pt idx="147">
                  <c:v>43766</c:v>
                </c:pt>
                <c:pt idx="148">
                  <c:v>43767</c:v>
                </c:pt>
                <c:pt idx="149">
                  <c:v>43768</c:v>
                </c:pt>
                <c:pt idx="150">
                  <c:v>43769</c:v>
                </c:pt>
                <c:pt idx="151">
                  <c:v>43770</c:v>
                </c:pt>
                <c:pt idx="152">
                  <c:v>43773</c:v>
                </c:pt>
                <c:pt idx="153">
                  <c:v>43774</c:v>
                </c:pt>
                <c:pt idx="154">
                  <c:v>43775</c:v>
                </c:pt>
                <c:pt idx="155">
                  <c:v>43776</c:v>
                </c:pt>
                <c:pt idx="156">
                  <c:v>43777</c:v>
                </c:pt>
                <c:pt idx="157">
                  <c:v>43780</c:v>
                </c:pt>
                <c:pt idx="158">
                  <c:v>43781</c:v>
                </c:pt>
                <c:pt idx="159">
                  <c:v>43782</c:v>
                </c:pt>
                <c:pt idx="160">
                  <c:v>43783</c:v>
                </c:pt>
                <c:pt idx="161">
                  <c:v>43784</c:v>
                </c:pt>
                <c:pt idx="162">
                  <c:v>43787</c:v>
                </c:pt>
                <c:pt idx="163">
                  <c:v>43788</c:v>
                </c:pt>
                <c:pt idx="164">
                  <c:v>43789</c:v>
                </c:pt>
                <c:pt idx="165">
                  <c:v>43790</c:v>
                </c:pt>
                <c:pt idx="166">
                  <c:v>43791</c:v>
                </c:pt>
                <c:pt idx="167">
                  <c:v>43794</c:v>
                </c:pt>
                <c:pt idx="168">
                  <c:v>43795</c:v>
                </c:pt>
                <c:pt idx="169">
                  <c:v>43796</c:v>
                </c:pt>
                <c:pt idx="170">
                  <c:v>43797</c:v>
                </c:pt>
                <c:pt idx="171">
                  <c:v>43798</c:v>
                </c:pt>
                <c:pt idx="172">
                  <c:v>43801</c:v>
                </c:pt>
                <c:pt idx="173">
                  <c:v>43802</c:v>
                </c:pt>
                <c:pt idx="174">
                  <c:v>43803</c:v>
                </c:pt>
                <c:pt idx="175">
                  <c:v>43804</c:v>
                </c:pt>
                <c:pt idx="176">
                  <c:v>43805</c:v>
                </c:pt>
                <c:pt idx="177">
                  <c:v>43808</c:v>
                </c:pt>
                <c:pt idx="178">
                  <c:v>43809</c:v>
                </c:pt>
                <c:pt idx="179">
                  <c:v>43810</c:v>
                </c:pt>
                <c:pt idx="180">
                  <c:v>43811</c:v>
                </c:pt>
                <c:pt idx="181">
                  <c:v>43812</c:v>
                </c:pt>
                <c:pt idx="182">
                  <c:v>43815</c:v>
                </c:pt>
                <c:pt idx="183">
                  <c:v>43816</c:v>
                </c:pt>
                <c:pt idx="184">
                  <c:v>43817</c:v>
                </c:pt>
                <c:pt idx="185">
                  <c:v>43818</c:v>
                </c:pt>
                <c:pt idx="186">
                  <c:v>43819</c:v>
                </c:pt>
                <c:pt idx="187">
                  <c:v>43822</c:v>
                </c:pt>
                <c:pt idx="188">
                  <c:v>43823</c:v>
                </c:pt>
                <c:pt idx="189">
                  <c:v>43824</c:v>
                </c:pt>
                <c:pt idx="190">
                  <c:v>43825</c:v>
                </c:pt>
                <c:pt idx="191">
                  <c:v>43826</c:v>
                </c:pt>
                <c:pt idx="192">
                  <c:v>43829</c:v>
                </c:pt>
                <c:pt idx="193">
                  <c:v>43830</c:v>
                </c:pt>
                <c:pt idx="194">
                  <c:v>43831</c:v>
                </c:pt>
                <c:pt idx="195">
                  <c:v>43832</c:v>
                </c:pt>
                <c:pt idx="196">
                  <c:v>43833</c:v>
                </c:pt>
                <c:pt idx="197">
                  <c:v>43836</c:v>
                </c:pt>
                <c:pt idx="198">
                  <c:v>43837</c:v>
                </c:pt>
                <c:pt idx="199">
                  <c:v>43838</c:v>
                </c:pt>
                <c:pt idx="200">
                  <c:v>43839</c:v>
                </c:pt>
                <c:pt idx="201">
                  <c:v>43840</c:v>
                </c:pt>
                <c:pt idx="202">
                  <c:v>43843</c:v>
                </c:pt>
                <c:pt idx="203">
                  <c:v>43844</c:v>
                </c:pt>
                <c:pt idx="204">
                  <c:v>43845</c:v>
                </c:pt>
                <c:pt idx="205">
                  <c:v>43846</c:v>
                </c:pt>
                <c:pt idx="206">
                  <c:v>43847</c:v>
                </c:pt>
                <c:pt idx="207">
                  <c:v>43850</c:v>
                </c:pt>
                <c:pt idx="208">
                  <c:v>43851</c:v>
                </c:pt>
                <c:pt idx="209">
                  <c:v>43852</c:v>
                </c:pt>
                <c:pt idx="210">
                  <c:v>43853</c:v>
                </c:pt>
                <c:pt idx="211">
                  <c:v>43854</c:v>
                </c:pt>
                <c:pt idx="212">
                  <c:v>43857</c:v>
                </c:pt>
                <c:pt idx="213">
                  <c:v>43858</c:v>
                </c:pt>
                <c:pt idx="214">
                  <c:v>43859</c:v>
                </c:pt>
                <c:pt idx="215">
                  <c:v>43860</c:v>
                </c:pt>
                <c:pt idx="216">
                  <c:v>43861</c:v>
                </c:pt>
                <c:pt idx="217">
                  <c:v>43864</c:v>
                </c:pt>
                <c:pt idx="218">
                  <c:v>43865</c:v>
                </c:pt>
                <c:pt idx="219">
                  <c:v>43866</c:v>
                </c:pt>
                <c:pt idx="220">
                  <c:v>43867</c:v>
                </c:pt>
                <c:pt idx="221">
                  <c:v>43868</c:v>
                </c:pt>
                <c:pt idx="222">
                  <c:v>43871</c:v>
                </c:pt>
                <c:pt idx="223">
                  <c:v>43872</c:v>
                </c:pt>
                <c:pt idx="224">
                  <c:v>43873</c:v>
                </c:pt>
                <c:pt idx="225">
                  <c:v>43874</c:v>
                </c:pt>
                <c:pt idx="226">
                  <c:v>43875</c:v>
                </c:pt>
                <c:pt idx="227">
                  <c:v>43878</c:v>
                </c:pt>
                <c:pt idx="228">
                  <c:v>43879</c:v>
                </c:pt>
                <c:pt idx="229">
                  <c:v>43880</c:v>
                </c:pt>
                <c:pt idx="230">
                  <c:v>43881</c:v>
                </c:pt>
                <c:pt idx="231">
                  <c:v>43882</c:v>
                </c:pt>
                <c:pt idx="232">
                  <c:v>43885</c:v>
                </c:pt>
                <c:pt idx="233">
                  <c:v>43886</c:v>
                </c:pt>
                <c:pt idx="234">
                  <c:v>43887</c:v>
                </c:pt>
                <c:pt idx="235">
                  <c:v>43888</c:v>
                </c:pt>
                <c:pt idx="236">
                  <c:v>43889</c:v>
                </c:pt>
                <c:pt idx="237">
                  <c:v>43892</c:v>
                </c:pt>
                <c:pt idx="238">
                  <c:v>43893</c:v>
                </c:pt>
                <c:pt idx="239">
                  <c:v>43894</c:v>
                </c:pt>
                <c:pt idx="240">
                  <c:v>43895</c:v>
                </c:pt>
                <c:pt idx="241">
                  <c:v>43896</c:v>
                </c:pt>
                <c:pt idx="242">
                  <c:v>43899</c:v>
                </c:pt>
                <c:pt idx="243">
                  <c:v>43900</c:v>
                </c:pt>
                <c:pt idx="244">
                  <c:v>43901</c:v>
                </c:pt>
                <c:pt idx="245">
                  <c:v>43902</c:v>
                </c:pt>
                <c:pt idx="246">
                  <c:v>43903</c:v>
                </c:pt>
                <c:pt idx="247">
                  <c:v>43906</c:v>
                </c:pt>
                <c:pt idx="248">
                  <c:v>43907</c:v>
                </c:pt>
                <c:pt idx="249">
                  <c:v>43908</c:v>
                </c:pt>
                <c:pt idx="250">
                  <c:v>43909</c:v>
                </c:pt>
                <c:pt idx="251">
                  <c:v>43910</c:v>
                </c:pt>
                <c:pt idx="252">
                  <c:v>43913</c:v>
                </c:pt>
                <c:pt idx="253">
                  <c:v>43914</c:v>
                </c:pt>
                <c:pt idx="254">
                  <c:v>43915</c:v>
                </c:pt>
                <c:pt idx="255">
                  <c:v>43916</c:v>
                </c:pt>
                <c:pt idx="256">
                  <c:v>43917</c:v>
                </c:pt>
                <c:pt idx="257">
                  <c:v>43920</c:v>
                </c:pt>
                <c:pt idx="258">
                  <c:v>43921</c:v>
                </c:pt>
              </c:numCache>
            </c:numRef>
          </c:cat>
          <c:val>
            <c:numRef>
              <c:f>'Daily Data'!$B$4:$B$262</c:f>
              <c:numCache>
                <c:formatCode>0.00</c:formatCode>
                <c:ptCount val="259"/>
                <c:pt idx="0">
                  <c:v>65</c:v>
                </c:pt>
                <c:pt idx="1">
                  <c:v>65</c:v>
                </c:pt>
                <c:pt idx="2">
                  <c:v>65</c:v>
                </c:pt>
                <c:pt idx="3">
                  <c:v>65</c:v>
                </c:pt>
                <c:pt idx="4">
                  <c:v>65</c:v>
                </c:pt>
                <c:pt idx="5">
                  <c:v>65</c:v>
                </c:pt>
                <c:pt idx="6">
                  <c:v>65</c:v>
                </c:pt>
                <c:pt idx="7">
                  <c:v>65</c:v>
                </c:pt>
                <c:pt idx="8">
                  <c:v>65</c:v>
                </c:pt>
                <c:pt idx="9">
                  <c:v>65</c:v>
                </c:pt>
                <c:pt idx="10">
                  <c:v>65</c:v>
                </c:pt>
                <c:pt idx="11">
                  <c:v>65</c:v>
                </c:pt>
                <c:pt idx="12">
                  <c:v>65</c:v>
                </c:pt>
                <c:pt idx="13">
                  <c:v>65</c:v>
                </c:pt>
                <c:pt idx="14">
                  <c:v>65</c:v>
                </c:pt>
                <c:pt idx="15">
                  <c:v>65</c:v>
                </c:pt>
                <c:pt idx="16">
                  <c:v>65</c:v>
                </c:pt>
                <c:pt idx="17">
                  <c:v>65</c:v>
                </c:pt>
                <c:pt idx="18">
                  <c:v>65</c:v>
                </c:pt>
                <c:pt idx="19">
                  <c:v>65</c:v>
                </c:pt>
                <c:pt idx="20">
                  <c:v>65</c:v>
                </c:pt>
                <c:pt idx="21">
                  <c:v>65</c:v>
                </c:pt>
                <c:pt idx="22">
                  <c:v>65</c:v>
                </c:pt>
                <c:pt idx="23">
                  <c:v>65</c:v>
                </c:pt>
                <c:pt idx="24">
                  <c:v>65</c:v>
                </c:pt>
                <c:pt idx="25">
                  <c:v>65</c:v>
                </c:pt>
                <c:pt idx="26">
                  <c:v>65</c:v>
                </c:pt>
                <c:pt idx="27">
                  <c:v>65</c:v>
                </c:pt>
                <c:pt idx="28">
                  <c:v>65</c:v>
                </c:pt>
                <c:pt idx="29">
                  <c:v>65</c:v>
                </c:pt>
                <c:pt idx="30">
                  <c:v>65</c:v>
                </c:pt>
                <c:pt idx="31">
                  <c:v>65</c:v>
                </c:pt>
                <c:pt idx="32">
                  <c:v>65</c:v>
                </c:pt>
                <c:pt idx="33">
                  <c:v>65</c:v>
                </c:pt>
                <c:pt idx="34">
                  <c:v>65</c:v>
                </c:pt>
                <c:pt idx="35">
                  <c:v>65</c:v>
                </c:pt>
                <c:pt idx="36">
                  <c:v>65</c:v>
                </c:pt>
                <c:pt idx="37">
                  <c:v>65</c:v>
                </c:pt>
                <c:pt idx="38">
                  <c:v>65</c:v>
                </c:pt>
                <c:pt idx="39">
                  <c:v>65</c:v>
                </c:pt>
                <c:pt idx="40">
                  <c:v>65</c:v>
                </c:pt>
                <c:pt idx="41">
                  <c:v>65</c:v>
                </c:pt>
                <c:pt idx="42">
                  <c:v>65</c:v>
                </c:pt>
                <c:pt idx="43">
                  <c:v>65</c:v>
                </c:pt>
                <c:pt idx="44">
                  <c:v>65</c:v>
                </c:pt>
                <c:pt idx="45">
                  <c:v>65</c:v>
                </c:pt>
                <c:pt idx="46">
                  <c:v>65</c:v>
                </c:pt>
                <c:pt idx="47">
                  <c:v>65</c:v>
                </c:pt>
                <c:pt idx="48">
                  <c:v>65</c:v>
                </c:pt>
                <c:pt idx="49">
                  <c:v>65</c:v>
                </c:pt>
                <c:pt idx="50">
                  <c:v>65</c:v>
                </c:pt>
                <c:pt idx="51">
                  <c:v>65</c:v>
                </c:pt>
                <c:pt idx="52">
                  <c:v>65</c:v>
                </c:pt>
                <c:pt idx="53">
                  <c:v>65</c:v>
                </c:pt>
                <c:pt idx="54">
                  <c:v>65</c:v>
                </c:pt>
                <c:pt idx="55">
                  <c:v>65</c:v>
                </c:pt>
                <c:pt idx="56">
                  <c:v>65</c:v>
                </c:pt>
                <c:pt idx="57">
                  <c:v>65</c:v>
                </c:pt>
                <c:pt idx="58">
                  <c:v>65</c:v>
                </c:pt>
                <c:pt idx="59">
                  <c:v>65</c:v>
                </c:pt>
                <c:pt idx="60">
                  <c:v>65</c:v>
                </c:pt>
                <c:pt idx="61">
                  <c:v>65</c:v>
                </c:pt>
                <c:pt idx="62">
                  <c:v>65</c:v>
                </c:pt>
                <c:pt idx="63">
                  <c:v>65</c:v>
                </c:pt>
                <c:pt idx="64">
                  <c:v>65</c:v>
                </c:pt>
                <c:pt idx="65">
                  <c:v>65</c:v>
                </c:pt>
                <c:pt idx="66">
                  <c:v>65</c:v>
                </c:pt>
                <c:pt idx="67">
                  <c:v>65</c:v>
                </c:pt>
                <c:pt idx="68">
                  <c:v>65</c:v>
                </c:pt>
                <c:pt idx="69">
                  <c:v>65</c:v>
                </c:pt>
                <c:pt idx="70">
                  <c:v>65</c:v>
                </c:pt>
                <c:pt idx="71">
                  <c:v>65</c:v>
                </c:pt>
                <c:pt idx="72">
                  <c:v>65</c:v>
                </c:pt>
                <c:pt idx="73">
                  <c:v>65</c:v>
                </c:pt>
                <c:pt idx="74">
                  <c:v>65</c:v>
                </c:pt>
                <c:pt idx="75">
                  <c:v>65</c:v>
                </c:pt>
                <c:pt idx="76">
                  <c:v>65</c:v>
                </c:pt>
                <c:pt idx="77">
                  <c:v>65</c:v>
                </c:pt>
                <c:pt idx="78">
                  <c:v>65</c:v>
                </c:pt>
                <c:pt idx="79">
                  <c:v>65</c:v>
                </c:pt>
                <c:pt idx="80">
                  <c:v>65</c:v>
                </c:pt>
                <c:pt idx="81">
                  <c:v>65</c:v>
                </c:pt>
                <c:pt idx="82">
                  <c:v>65</c:v>
                </c:pt>
                <c:pt idx="83">
                  <c:v>65</c:v>
                </c:pt>
                <c:pt idx="84">
                  <c:v>65</c:v>
                </c:pt>
                <c:pt idx="85">
                  <c:v>65</c:v>
                </c:pt>
                <c:pt idx="86">
                  <c:v>65</c:v>
                </c:pt>
                <c:pt idx="87">
                  <c:v>65</c:v>
                </c:pt>
                <c:pt idx="88">
                  <c:v>65</c:v>
                </c:pt>
                <c:pt idx="89">
                  <c:v>65</c:v>
                </c:pt>
                <c:pt idx="90">
                  <c:v>65</c:v>
                </c:pt>
                <c:pt idx="91">
                  <c:v>65</c:v>
                </c:pt>
                <c:pt idx="92">
                  <c:v>65</c:v>
                </c:pt>
                <c:pt idx="93">
                  <c:v>65</c:v>
                </c:pt>
                <c:pt idx="94">
                  <c:v>65</c:v>
                </c:pt>
                <c:pt idx="95">
                  <c:v>65</c:v>
                </c:pt>
                <c:pt idx="96">
                  <c:v>65</c:v>
                </c:pt>
                <c:pt idx="97">
                  <c:v>65</c:v>
                </c:pt>
                <c:pt idx="98">
                  <c:v>65</c:v>
                </c:pt>
                <c:pt idx="99">
                  <c:v>65</c:v>
                </c:pt>
                <c:pt idx="100">
                  <c:v>65</c:v>
                </c:pt>
                <c:pt idx="101">
                  <c:v>65</c:v>
                </c:pt>
                <c:pt idx="102">
                  <c:v>65</c:v>
                </c:pt>
                <c:pt idx="103">
                  <c:v>65</c:v>
                </c:pt>
                <c:pt idx="104">
                  <c:v>65</c:v>
                </c:pt>
                <c:pt idx="105">
                  <c:v>65</c:v>
                </c:pt>
                <c:pt idx="106">
                  <c:v>65</c:v>
                </c:pt>
                <c:pt idx="107">
                  <c:v>65</c:v>
                </c:pt>
                <c:pt idx="108">
                  <c:v>65</c:v>
                </c:pt>
                <c:pt idx="109">
                  <c:v>65</c:v>
                </c:pt>
                <c:pt idx="110">
                  <c:v>65</c:v>
                </c:pt>
                <c:pt idx="111">
                  <c:v>65</c:v>
                </c:pt>
                <c:pt idx="112">
                  <c:v>65</c:v>
                </c:pt>
                <c:pt idx="113">
                  <c:v>65</c:v>
                </c:pt>
                <c:pt idx="114">
                  <c:v>65</c:v>
                </c:pt>
                <c:pt idx="115">
                  <c:v>65</c:v>
                </c:pt>
                <c:pt idx="116">
                  <c:v>65</c:v>
                </c:pt>
                <c:pt idx="117">
                  <c:v>65</c:v>
                </c:pt>
                <c:pt idx="118">
                  <c:v>65</c:v>
                </c:pt>
                <c:pt idx="119">
                  <c:v>65</c:v>
                </c:pt>
                <c:pt idx="120">
                  <c:v>65</c:v>
                </c:pt>
                <c:pt idx="121">
                  <c:v>65</c:v>
                </c:pt>
                <c:pt idx="122">
                  <c:v>65</c:v>
                </c:pt>
                <c:pt idx="123">
                  <c:v>65</c:v>
                </c:pt>
                <c:pt idx="124">
                  <c:v>65</c:v>
                </c:pt>
                <c:pt idx="125">
                  <c:v>65</c:v>
                </c:pt>
                <c:pt idx="126">
                  <c:v>65</c:v>
                </c:pt>
                <c:pt idx="127">
                  <c:v>65</c:v>
                </c:pt>
                <c:pt idx="128">
                  <c:v>65</c:v>
                </c:pt>
                <c:pt idx="129">
                  <c:v>65</c:v>
                </c:pt>
                <c:pt idx="130">
                  <c:v>65</c:v>
                </c:pt>
                <c:pt idx="131">
                  <c:v>65</c:v>
                </c:pt>
                <c:pt idx="132">
                  <c:v>65</c:v>
                </c:pt>
                <c:pt idx="133">
                  <c:v>65</c:v>
                </c:pt>
                <c:pt idx="134">
                  <c:v>65</c:v>
                </c:pt>
                <c:pt idx="135">
                  <c:v>65</c:v>
                </c:pt>
                <c:pt idx="136">
                  <c:v>65</c:v>
                </c:pt>
                <c:pt idx="137">
                  <c:v>65</c:v>
                </c:pt>
                <c:pt idx="138">
                  <c:v>65</c:v>
                </c:pt>
                <c:pt idx="139">
                  <c:v>65</c:v>
                </c:pt>
                <c:pt idx="140">
                  <c:v>65</c:v>
                </c:pt>
                <c:pt idx="141">
                  <c:v>65</c:v>
                </c:pt>
                <c:pt idx="142">
                  <c:v>65</c:v>
                </c:pt>
                <c:pt idx="143">
                  <c:v>65</c:v>
                </c:pt>
                <c:pt idx="144">
                  <c:v>65</c:v>
                </c:pt>
                <c:pt idx="145">
                  <c:v>65</c:v>
                </c:pt>
                <c:pt idx="146">
                  <c:v>65</c:v>
                </c:pt>
                <c:pt idx="147">
                  <c:v>65</c:v>
                </c:pt>
                <c:pt idx="148">
                  <c:v>65</c:v>
                </c:pt>
                <c:pt idx="149">
                  <c:v>65</c:v>
                </c:pt>
                <c:pt idx="150">
                  <c:v>65</c:v>
                </c:pt>
                <c:pt idx="151">
                  <c:v>65</c:v>
                </c:pt>
                <c:pt idx="152">
                  <c:v>65</c:v>
                </c:pt>
                <c:pt idx="153">
                  <c:v>65</c:v>
                </c:pt>
                <c:pt idx="154">
                  <c:v>65</c:v>
                </c:pt>
                <c:pt idx="155">
                  <c:v>65</c:v>
                </c:pt>
                <c:pt idx="156">
                  <c:v>65</c:v>
                </c:pt>
                <c:pt idx="157">
                  <c:v>65</c:v>
                </c:pt>
                <c:pt idx="158">
                  <c:v>65</c:v>
                </c:pt>
                <c:pt idx="159">
                  <c:v>65</c:v>
                </c:pt>
                <c:pt idx="160">
                  <c:v>65</c:v>
                </c:pt>
                <c:pt idx="161">
                  <c:v>65</c:v>
                </c:pt>
                <c:pt idx="162">
                  <c:v>65</c:v>
                </c:pt>
                <c:pt idx="163">
                  <c:v>65</c:v>
                </c:pt>
                <c:pt idx="164">
                  <c:v>65</c:v>
                </c:pt>
                <c:pt idx="165">
                  <c:v>65</c:v>
                </c:pt>
                <c:pt idx="166">
                  <c:v>65</c:v>
                </c:pt>
                <c:pt idx="167">
                  <c:v>65</c:v>
                </c:pt>
                <c:pt idx="168">
                  <c:v>65</c:v>
                </c:pt>
                <c:pt idx="169">
                  <c:v>65</c:v>
                </c:pt>
                <c:pt idx="170">
                  <c:v>65</c:v>
                </c:pt>
                <c:pt idx="171">
                  <c:v>65</c:v>
                </c:pt>
                <c:pt idx="172">
                  <c:v>65</c:v>
                </c:pt>
                <c:pt idx="173">
                  <c:v>65</c:v>
                </c:pt>
                <c:pt idx="174">
                  <c:v>65</c:v>
                </c:pt>
                <c:pt idx="175">
                  <c:v>65</c:v>
                </c:pt>
                <c:pt idx="176">
                  <c:v>65</c:v>
                </c:pt>
                <c:pt idx="177">
                  <c:v>65</c:v>
                </c:pt>
                <c:pt idx="178">
                  <c:v>65</c:v>
                </c:pt>
                <c:pt idx="179">
                  <c:v>65</c:v>
                </c:pt>
                <c:pt idx="180">
                  <c:v>65</c:v>
                </c:pt>
                <c:pt idx="181">
                  <c:v>65</c:v>
                </c:pt>
                <c:pt idx="182">
                  <c:v>65</c:v>
                </c:pt>
                <c:pt idx="183">
                  <c:v>65</c:v>
                </c:pt>
                <c:pt idx="184">
                  <c:v>65</c:v>
                </c:pt>
                <c:pt idx="185">
                  <c:v>65</c:v>
                </c:pt>
                <c:pt idx="186">
                  <c:v>65</c:v>
                </c:pt>
                <c:pt idx="187">
                  <c:v>65</c:v>
                </c:pt>
                <c:pt idx="188">
                  <c:v>65</c:v>
                </c:pt>
                <c:pt idx="189">
                  <c:v>65</c:v>
                </c:pt>
                <c:pt idx="190">
                  <c:v>65</c:v>
                </c:pt>
                <c:pt idx="191">
                  <c:v>65</c:v>
                </c:pt>
                <c:pt idx="192">
                  <c:v>65</c:v>
                </c:pt>
                <c:pt idx="193">
                  <c:v>65</c:v>
                </c:pt>
                <c:pt idx="194">
                  <c:v>65</c:v>
                </c:pt>
                <c:pt idx="195">
                  <c:v>65</c:v>
                </c:pt>
                <c:pt idx="196">
                  <c:v>65</c:v>
                </c:pt>
                <c:pt idx="197">
                  <c:v>65</c:v>
                </c:pt>
                <c:pt idx="198">
                  <c:v>65</c:v>
                </c:pt>
                <c:pt idx="199">
                  <c:v>65</c:v>
                </c:pt>
                <c:pt idx="200">
                  <c:v>65</c:v>
                </c:pt>
                <c:pt idx="201">
                  <c:v>65</c:v>
                </c:pt>
                <c:pt idx="202">
                  <c:v>65</c:v>
                </c:pt>
                <c:pt idx="203">
                  <c:v>65</c:v>
                </c:pt>
                <c:pt idx="204">
                  <c:v>65</c:v>
                </c:pt>
                <c:pt idx="205">
                  <c:v>65</c:v>
                </c:pt>
                <c:pt idx="206">
                  <c:v>65</c:v>
                </c:pt>
                <c:pt idx="207">
                  <c:v>65</c:v>
                </c:pt>
                <c:pt idx="208">
                  <c:v>65</c:v>
                </c:pt>
                <c:pt idx="209">
                  <c:v>65</c:v>
                </c:pt>
                <c:pt idx="210">
                  <c:v>65</c:v>
                </c:pt>
                <c:pt idx="211">
                  <c:v>65</c:v>
                </c:pt>
                <c:pt idx="212">
                  <c:v>65</c:v>
                </c:pt>
                <c:pt idx="213">
                  <c:v>65</c:v>
                </c:pt>
                <c:pt idx="214">
                  <c:v>65</c:v>
                </c:pt>
                <c:pt idx="215">
                  <c:v>65</c:v>
                </c:pt>
                <c:pt idx="216">
                  <c:v>65</c:v>
                </c:pt>
                <c:pt idx="217">
                  <c:v>65</c:v>
                </c:pt>
                <c:pt idx="218">
                  <c:v>65</c:v>
                </c:pt>
                <c:pt idx="219">
                  <c:v>65</c:v>
                </c:pt>
                <c:pt idx="220">
                  <c:v>65</c:v>
                </c:pt>
                <c:pt idx="221">
                  <c:v>65</c:v>
                </c:pt>
                <c:pt idx="222">
                  <c:v>65</c:v>
                </c:pt>
                <c:pt idx="223">
                  <c:v>65</c:v>
                </c:pt>
                <c:pt idx="224">
                  <c:v>65</c:v>
                </c:pt>
                <c:pt idx="225">
                  <c:v>65</c:v>
                </c:pt>
                <c:pt idx="226">
                  <c:v>65</c:v>
                </c:pt>
                <c:pt idx="227">
                  <c:v>65</c:v>
                </c:pt>
                <c:pt idx="228">
                  <c:v>65</c:v>
                </c:pt>
                <c:pt idx="229">
                  <c:v>65</c:v>
                </c:pt>
                <c:pt idx="230">
                  <c:v>65</c:v>
                </c:pt>
                <c:pt idx="231">
                  <c:v>65</c:v>
                </c:pt>
                <c:pt idx="232">
                  <c:v>65</c:v>
                </c:pt>
                <c:pt idx="233">
                  <c:v>65</c:v>
                </c:pt>
                <c:pt idx="234">
                  <c:v>65</c:v>
                </c:pt>
                <c:pt idx="235">
                  <c:v>65</c:v>
                </c:pt>
                <c:pt idx="236">
                  <c:v>65</c:v>
                </c:pt>
                <c:pt idx="237">
                  <c:v>65</c:v>
                </c:pt>
                <c:pt idx="238">
                  <c:v>65</c:v>
                </c:pt>
                <c:pt idx="239">
                  <c:v>65</c:v>
                </c:pt>
                <c:pt idx="240">
                  <c:v>65</c:v>
                </c:pt>
                <c:pt idx="241">
                  <c:v>65</c:v>
                </c:pt>
                <c:pt idx="242">
                  <c:v>65</c:v>
                </c:pt>
                <c:pt idx="243">
                  <c:v>65</c:v>
                </c:pt>
                <c:pt idx="244">
                  <c:v>65</c:v>
                </c:pt>
                <c:pt idx="245">
                  <c:v>65</c:v>
                </c:pt>
                <c:pt idx="246">
                  <c:v>65</c:v>
                </c:pt>
                <c:pt idx="247">
                  <c:v>65</c:v>
                </c:pt>
                <c:pt idx="248">
                  <c:v>65</c:v>
                </c:pt>
                <c:pt idx="249">
                  <c:v>65</c:v>
                </c:pt>
                <c:pt idx="250">
                  <c:v>65</c:v>
                </c:pt>
                <c:pt idx="251">
                  <c:v>65</c:v>
                </c:pt>
                <c:pt idx="252">
                  <c:v>65</c:v>
                </c:pt>
                <c:pt idx="253">
                  <c:v>65</c:v>
                </c:pt>
                <c:pt idx="254">
                  <c:v>65</c:v>
                </c:pt>
                <c:pt idx="255">
                  <c:v>65</c:v>
                </c:pt>
                <c:pt idx="256">
                  <c:v>65</c:v>
                </c:pt>
                <c:pt idx="257">
                  <c:v>65</c:v>
                </c:pt>
                <c:pt idx="258">
                  <c:v>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C8-4A75-A89B-60AAD7790C2C}"/>
            </c:ext>
          </c:extLst>
        </c:ser>
        <c:ser>
          <c:idx val="1"/>
          <c:order val="1"/>
          <c:tx>
            <c:strRef>
              <c:f>'Daily Data'!$C$3</c:f>
              <c:strCache>
                <c:ptCount val="1"/>
                <c:pt idx="0">
                  <c:v>Fall Update 2019 ($US)</c:v>
                </c:pt>
              </c:strCache>
            </c:strRef>
          </c:tx>
          <c:spPr>
            <a:ln w="25400" cmpd="sng">
              <a:solidFill>
                <a:srgbClr val="7E0000"/>
              </a:solidFill>
              <a:prstDash val="dash"/>
            </a:ln>
          </c:spPr>
          <c:marker>
            <c:symbol val="none"/>
          </c:marker>
          <c:cat>
            <c:numRef>
              <c:f>'Daily Data'!$A$4:$A$262</c:f>
              <c:numCache>
                <c:formatCode>[$-409]dd\-mmm\-yy;@</c:formatCode>
                <c:ptCount val="259"/>
                <c:pt idx="0">
                  <c:v>43556</c:v>
                </c:pt>
                <c:pt idx="1">
                  <c:v>43557</c:v>
                </c:pt>
                <c:pt idx="2">
                  <c:v>43558</c:v>
                </c:pt>
                <c:pt idx="3">
                  <c:v>43559</c:v>
                </c:pt>
                <c:pt idx="4">
                  <c:v>43560</c:v>
                </c:pt>
                <c:pt idx="5">
                  <c:v>43563</c:v>
                </c:pt>
                <c:pt idx="6">
                  <c:v>43564</c:v>
                </c:pt>
                <c:pt idx="7">
                  <c:v>43565</c:v>
                </c:pt>
                <c:pt idx="8">
                  <c:v>43566</c:v>
                </c:pt>
                <c:pt idx="9">
                  <c:v>43567</c:v>
                </c:pt>
                <c:pt idx="10">
                  <c:v>43570</c:v>
                </c:pt>
                <c:pt idx="11">
                  <c:v>43571</c:v>
                </c:pt>
                <c:pt idx="12">
                  <c:v>43572</c:v>
                </c:pt>
                <c:pt idx="13">
                  <c:v>43573</c:v>
                </c:pt>
                <c:pt idx="14">
                  <c:v>43577</c:v>
                </c:pt>
                <c:pt idx="15">
                  <c:v>43578</c:v>
                </c:pt>
                <c:pt idx="16">
                  <c:v>43579</c:v>
                </c:pt>
                <c:pt idx="17">
                  <c:v>43580</c:v>
                </c:pt>
                <c:pt idx="18">
                  <c:v>43581</c:v>
                </c:pt>
                <c:pt idx="19">
                  <c:v>43584</c:v>
                </c:pt>
                <c:pt idx="20">
                  <c:v>43585</c:v>
                </c:pt>
                <c:pt idx="21">
                  <c:v>43586</c:v>
                </c:pt>
                <c:pt idx="22">
                  <c:v>43587</c:v>
                </c:pt>
                <c:pt idx="23">
                  <c:v>43588</c:v>
                </c:pt>
                <c:pt idx="24">
                  <c:v>43591</c:v>
                </c:pt>
                <c:pt idx="25">
                  <c:v>43592</c:v>
                </c:pt>
                <c:pt idx="26">
                  <c:v>43593</c:v>
                </c:pt>
                <c:pt idx="27">
                  <c:v>43594</c:v>
                </c:pt>
                <c:pt idx="28">
                  <c:v>43595</c:v>
                </c:pt>
                <c:pt idx="29">
                  <c:v>43598</c:v>
                </c:pt>
                <c:pt idx="30">
                  <c:v>43599</c:v>
                </c:pt>
                <c:pt idx="31">
                  <c:v>43600</c:v>
                </c:pt>
                <c:pt idx="32">
                  <c:v>43601</c:v>
                </c:pt>
                <c:pt idx="33">
                  <c:v>43602</c:v>
                </c:pt>
                <c:pt idx="34">
                  <c:v>43605</c:v>
                </c:pt>
                <c:pt idx="35">
                  <c:v>43606</c:v>
                </c:pt>
                <c:pt idx="36">
                  <c:v>43607</c:v>
                </c:pt>
                <c:pt idx="37">
                  <c:v>43608</c:v>
                </c:pt>
                <c:pt idx="38">
                  <c:v>43609</c:v>
                </c:pt>
                <c:pt idx="39">
                  <c:v>43613</c:v>
                </c:pt>
                <c:pt idx="40">
                  <c:v>43614</c:v>
                </c:pt>
                <c:pt idx="41">
                  <c:v>43615</c:v>
                </c:pt>
                <c:pt idx="42">
                  <c:v>43616</c:v>
                </c:pt>
                <c:pt idx="43">
                  <c:v>43619</c:v>
                </c:pt>
                <c:pt idx="44">
                  <c:v>43620</c:v>
                </c:pt>
                <c:pt idx="45">
                  <c:v>43621</c:v>
                </c:pt>
                <c:pt idx="46">
                  <c:v>43622</c:v>
                </c:pt>
                <c:pt idx="47">
                  <c:v>43623</c:v>
                </c:pt>
                <c:pt idx="48">
                  <c:v>43626</c:v>
                </c:pt>
                <c:pt idx="49">
                  <c:v>43627</c:v>
                </c:pt>
                <c:pt idx="50">
                  <c:v>43628</c:v>
                </c:pt>
                <c:pt idx="51">
                  <c:v>43629</c:v>
                </c:pt>
                <c:pt idx="52">
                  <c:v>43630</c:v>
                </c:pt>
                <c:pt idx="53">
                  <c:v>43633</c:v>
                </c:pt>
                <c:pt idx="54">
                  <c:v>43634</c:v>
                </c:pt>
                <c:pt idx="55">
                  <c:v>43635</c:v>
                </c:pt>
                <c:pt idx="56">
                  <c:v>43636</c:v>
                </c:pt>
                <c:pt idx="57">
                  <c:v>43637</c:v>
                </c:pt>
                <c:pt idx="58">
                  <c:v>43640</c:v>
                </c:pt>
                <c:pt idx="59">
                  <c:v>43641</c:v>
                </c:pt>
                <c:pt idx="60">
                  <c:v>43642</c:v>
                </c:pt>
                <c:pt idx="61">
                  <c:v>43643</c:v>
                </c:pt>
                <c:pt idx="62">
                  <c:v>43644</c:v>
                </c:pt>
                <c:pt idx="63">
                  <c:v>43647</c:v>
                </c:pt>
                <c:pt idx="64">
                  <c:v>43648</c:v>
                </c:pt>
                <c:pt idx="65">
                  <c:v>43649</c:v>
                </c:pt>
                <c:pt idx="66">
                  <c:v>43650</c:v>
                </c:pt>
                <c:pt idx="67">
                  <c:v>43651</c:v>
                </c:pt>
                <c:pt idx="68">
                  <c:v>43654</c:v>
                </c:pt>
                <c:pt idx="69">
                  <c:v>43655</c:v>
                </c:pt>
                <c:pt idx="70">
                  <c:v>43656</c:v>
                </c:pt>
                <c:pt idx="71">
                  <c:v>43657</c:v>
                </c:pt>
                <c:pt idx="72">
                  <c:v>43658</c:v>
                </c:pt>
                <c:pt idx="73">
                  <c:v>43661</c:v>
                </c:pt>
                <c:pt idx="74">
                  <c:v>43662</c:v>
                </c:pt>
                <c:pt idx="75">
                  <c:v>43663</c:v>
                </c:pt>
                <c:pt idx="76">
                  <c:v>43664</c:v>
                </c:pt>
                <c:pt idx="77">
                  <c:v>43665</c:v>
                </c:pt>
                <c:pt idx="78">
                  <c:v>43668</c:v>
                </c:pt>
                <c:pt idx="79">
                  <c:v>43669</c:v>
                </c:pt>
                <c:pt idx="80">
                  <c:v>43670</c:v>
                </c:pt>
                <c:pt idx="81">
                  <c:v>43671</c:v>
                </c:pt>
                <c:pt idx="82">
                  <c:v>43672</c:v>
                </c:pt>
                <c:pt idx="83">
                  <c:v>43675</c:v>
                </c:pt>
                <c:pt idx="84">
                  <c:v>43676</c:v>
                </c:pt>
                <c:pt idx="85">
                  <c:v>43677</c:v>
                </c:pt>
                <c:pt idx="86">
                  <c:v>43678</c:v>
                </c:pt>
                <c:pt idx="87">
                  <c:v>43679</c:v>
                </c:pt>
                <c:pt idx="88">
                  <c:v>43682</c:v>
                </c:pt>
                <c:pt idx="89">
                  <c:v>43683</c:v>
                </c:pt>
                <c:pt idx="90">
                  <c:v>43684</c:v>
                </c:pt>
                <c:pt idx="91">
                  <c:v>43685</c:v>
                </c:pt>
                <c:pt idx="92">
                  <c:v>43686</c:v>
                </c:pt>
                <c:pt idx="93">
                  <c:v>43689</c:v>
                </c:pt>
                <c:pt idx="94">
                  <c:v>43690</c:v>
                </c:pt>
                <c:pt idx="95">
                  <c:v>43691</c:v>
                </c:pt>
                <c:pt idx="96">
                  <c:v>43692</c:v>
                </c:pt>
                <c:pt idx="97">
                  <c:v>43693</c:v>
                </c:pt>
                <c:pt idx="98">
                  <c:v>43696</c:v>
                </c:pt>
                <c:pt idx="99">
                  <c:v>43697</c:v>
                </c:pt>
                <c:pt idx="100">
                  <c:v>43698</c:v>
                </c:pt>
                <c:pt idx="101">
                  <c:v>43699</c:v>
                </c:pt>
                <c:pt idx="102">
                  <c:v>43700</c:v>
                </c:pt>
                <c:pt idx="103">
                  <c:v>43703</c:v>
                </c:pt>
                <c:pt idx="104">
                  <c:v>43704</c:v>
                </c:pt>
                <c:pt idx="105">
                  <c:v>43705</c:v>
                </c:pt>
                <c:pt idx="106">
                  <c:v>43706</c:v>
                </c:pt>
                <c:pt idx="107">
                  <c:v>43707</c:v>
                </c:pt>
                <c:pt idx="108">
                  <c:v>43710</c:v>
                </c:pt>
                <c:pt idx="109">
                  <c:v>43711</c:v>
                </c:pt>
                <c:pt idx="110">
                  <c:v>43712</c:v>
                </c:pt>
                <c:pt idx="111">
                  <c:v>43713</c:v>
                </c:pt>
                <c:pt idx="112">
                  <c:v>43714</c:v>
                </c:pt>
                <c:pt idx="113">
                  <c:v>43717</c:v>
                </c:pt>
                <c:pt idx="114">
                  <c:v>43718</c:v>
                </c:pt>
                <c:pt idx="115">
                  <c:v>43719</c:v>
                </c:pt>
                <c:pt idx="116">
                  <c:v>43720</c:v>
                </c:pt>
                <c:pt idx="117">
                  <c:v>43721</c:v>
                </c:pt>
                <c:pt idx="118">
                  <c:v>43724</c:v>
                </c:pt>
                <c:pt idx="119">
                  <c:v>43725</c:v>
                </c:pt>
                <c:pt idx="120">
                  <c:v>43726</c:v>
                </c:pt>
                <c:pt idx="121">
                  <c:v>43727</c:v>
                </c:pt>
                <c:pt idx="122">
                  <c:v>43728</c:v>
                </c:pt>
                <c:pt idx="123">
                  <c:v>43731</c:v>
                </c:pt>
                <c:pt idx="124">
                  <c:v>43732</c:v>
                </c:pt>
                <c:pt idx="125">
                  <c:v>43733</c:v>
                </c:pt>
                <c:pt idx="126">
                  <c:v>43734</c:v>
                </c:pt>
                <c:pt idx="127">
                  <c:v>43735</c:v>
                </c:pt>
                <c:pt idx="128">
                  <c:v>43738</c:v>
                </c:pt>
                <c:pt idx="129">
                  <c:v>43739</c:v>
                </c:pt>
                <c:pt idx="130">
                  <c:v>43740</c:v>
                </c:pt>
                <c:pt idx="131">
                  <c:v>43741</c:v>
                </c:pt>
                <c:pt idx="132">
                  <c:v>43742</c:v>
                </c:pt>
                <c:pt idx="133">
                  <c:v>43745</c:v>
                </c:pt>
                <c:pt idx="134">
                  <c:v>43746</c:v>
                </c:pt>
                <c:pt idx="135">
                  <c:v>43747</c:v>
                </c:pt>
                <c:pt idx="136">
                  <c:v>43748</c:v>
                </c:pt>
                <c:pt idx="137">
                  <c:v>43752</c:v>
                </c:pt>
                <c:pt idx="138">
                  <c:v>43753</c:v>
                </c:pt>
                <c:pt idx="139">
                  <c:v>43754</c:v>
                </c:pt>
                <c:pt idx="140">
                  <c:v>43755</c:v>
                </c:pt>
                <c:pt idx="141">
                  <c:v>43756</c:v>
                </c:pt>
                <c:pt idx="142">
                  <c:v>43759</c:v>
                </c:pt>
                <c:pt idx="143">
                  <c:v>43760</c:v>
                </c:pt>
                <c:pt idx="144">
                  <c:v>43761</c:v>
                </c:pt>
                <c:pt idx="145">
                  <c:v>43762</c:v>
                </c:pt>
                <c:pt idx="146">
                  <c:v>43763</c:v>
                </c:pt>
                <c:pt idx="147">
                  <c:v>43766</c:v>
                </c:pt>
                <c:pt idx="148">
                  <c:v>43767</c:v>
                </c:pt>
                <c:pt idx="149">
                  <c:v>43768</c:v>
                </c:pt>
                <c:pt idx="150">
                  <c:v>43769</c:v>
                </c:pt>
                <c:pt idx="151">
                  <c:v>43770</c:v>
                </c:pt>
                <c:pt idx="152">
                  <c:v>43773</c:v>
                </c:pt>
                <c:pt idx="153">
                  <c:v>43774</c:v>
                </c:pt>
                <c:pt idx="154">
                  <c:v>43775</c:v>
                </c:pt>
                <c:pt idx="155">
                  <c:v>43776</c:v>
                </c:pt>
                <c:pt idx="156">
                  <c:v>43777</c:v>
                </c:pt>
                <c:pt idx="157">
                  <c:v>43780</c:v>
                </c:pt>
                <c:pt idx="158">
                  <c:v>43781</c:v>
                </c:pt>
                <c:pt idx="159">
                  <c:v>43782</c:v>
                </c:pt>
                <c:pt idx="160">
                  <c:v>43783</c:v>
                </c:pt>
                <c:pt idx="161">
                  <c:v>43784</c:v>
                </c:pt>
                <c:pt idx="162">
                  <c:v>43787</c:v>
                </c:pt>
                <c:pt idx="163">
                  <c:v>43788</c:v>
                </c:pt>
                <c:pt idx="164">
                  <c:v>43789</c:v>
                </c:pt>
                <c:pt idx="165">
                  <c:v>43790</c:v>
                </c:pt>
                <c:pt idx="166">
                  <c:v>43791</c:v>
                </c:pt>
                <c:pt idx="167">
                  <c:v>43794</c:v>
                </c:pt>
                <c:pt idx="168">
                  <c:v>43795</c:v>
                </c:pt>
                <c:pt idx="169">
                  <c:v>43796</c:v>
                </c:pt>
                <c:pt idx="170">
                  <c:v>43797</c:v>
                </c:pt>
                <c:pt idx="171">
                  <c:v>43798</c:v>
                </c:pt>
                <c:pt idx="172">
                  <c:v>43801</c:v>
                </c:pt>
                <c:pt idx="173">
                  <c:v>43802</c:v>
                </c:pt>
                <c:pt idx="174">
                  <c:v>43803</c:v>
                </c:pt>
                <c:pt idx="175">
                  <c:v>43804</c:v>
                </c:pt>
                <c:pt idx="176">
                  <c:v>43805</c:v>
                </c:pt>
                <c:pt idx="177">
                  <c:v>43808</c:v>
                </c:pt>
                <c:pt idx="178">
                  <c:v>43809</c:v>
                </c:pt>
                <c:pt idx="179">
                  <c:v>43810</c:v>
                </c:pt>
                <c:pt idx="180">
                  <c:v>43811</c:v>
                </c:pt>
                <c:pt idx="181">
                  <c:v>43812</c:v>
                </c:pt>
                <c:pt idx="182">
                  <c:v>43815</c:v>
                </c:pt>
                <c:pt idx="183">
                  <c:v>43816</c:v>
                </c:pt>
                <c:pt idx="184">
                  <c:v>43817</c:v>
                </c:pt>
                <c:pt idx="185">
                  <c:v>43818</c:v>
                </c:pt>
                <c:pt idx="186">
                  <c:v>43819</c:v>
                </c:pt>
                <c:pt idx="187">
                  <c:v>43822</c:v>
                </c:pt>
                <c:pt idx="188">
                  <c:v>43823</c:v>
                </c:pt>
                <c:pt idx="189">
                  <c:v>43824</c:v>
                </c:pt>
                <c:pt idx="190">
                  <c:v>43825</c:v>
                </c:pt>
                <c:pt idx="191">
                  <c:v>43826</c:v>
                </c:pt>
                <c:pt idx="192">
                  <c:v>43829</c:v>
                </c:pt>
                <c:pt idx="193">
                  <c:v>43830</c:v>
                </c:pt>
                <c:pt idx="194">
                  <c:v>43831</c:v>
                </c:pt>
                <c:pt idx="195">
                  <c:v>43832</c:v>
                </c:pt>
                <c:pt idx="196">
                  <c:v>43833</c:v>
                </c:pt>
                <c:pt idx="197">
                  <c:v>43836</c:v>
                </c:pt>
                <c:pt idx="198">
                  <c:v>43837</c:v>
                </c:pt>
                <c:pt idx="199">
                  <c:v>43838</c:v>
                </c:pt>
                <c:pt idx="200">
                  <c:v>43839</c:v>
                </c:pt>
                <c:pt idx="201">
                  <c:v>43840</c:v>
                </c:pt>
                <c:pt idx="202">
                  <c:v>43843</c:v>
                </c:pt>
                <c:pt idx="203">
                  <c:v>43844</c:v>
                </c:pt>
                <c:pt idx="204">
                  <c:v>43845</c:v>
                </c:pt>
                <c:pt idx="205">
                  <c:v>43846</c:v>
                </c:pt>
                <c:pt idx="206">
                  <c:v>43847</c:v>
                </c:pt>
                <c:pt idx="207">
                  <c:v>43850</c:v>
                </c:pt>
                <c:pt idx="208">
                  <c:v>43851</c:v>
                </c:pt>
                <c:pt idx="209">
                  <c:v>43852</c:v>
                </c:pt>
                <c:pt idx="210">
                  <c:v>43853</c:v>
                </c:pt>
                <c:pt idx="211">
                  <c:v>43854</c:v>
                </c:pt>
                <c:pt idx="212">
                  <c:v>43857</c:v>
                </c:pt>
                <c:pt idx="213">
                  <c:v>43858</c:v>
                </c:pt>
                <c:pt idx="214">
                  <c:v>43859</c:v>
                </c:pt>
                <c:pt idx="215">
                  <c:v>43860</c:v>
                </c:pt>
                <c:pt idx="216">
                  <c:v>43861</c:v>
                </c:pt>
                <c:pt idx="217">
                  <c:v>43864</c:v>
                </c:pt>
                <c:pt idx="218">
                  <c:v>43865</c:v>
                </c:pt>
                <c:pt idx="219">
                  <c:v>43866</c:v>
                </c:pt>
                <c:pt idx="220">
                  <c:v>43867</c:v>
                </c:pt>
                <c:pt idx="221">
                  <c:v>43868</c:v>
                </c:pt>
                <c:pt idx="222">
                  <c:v>43871</c:v>
                </c:pt>
                <c:pt idx="223">
                  <c:v>43872</c:v>
                </c:pt>
                <c:pt idx="224">
                  <c:v>43873</c:v>
                </c:pt>
                <c:pt idx="225">
                  <c:v>43874</c:v>
                </c:pt>
                <c:pt idx="226">
                  <c:v>43875</c:v>
                </c:pt>
                <c:pt idx="227">
                  <c:v>43878</c:v>
                </c:pt>
                <c:pt idx="228">
                  <c:v>43879</c:v>
                </c:pt>
                <c:pt idx="229">
                  <c:v>43880</c:v>
                </c:pt>
                <c:pt idx="230">
                  <c:v>43881</c:v>
                </c:pt>
                <c:pt idx="231">
                  <c:v>43882</c:v>
                </c:pt>
                <c:pt idx="232">
                  <c:v>43885</c:v>
                </c:pt>
                <c:pt idx="233">
                  <c:v>43886</c:v>
                </c:pt>
                <c:pt idx="234">
                  <c:v>43887</c:v>
                </c:pt>
                <c:pt idx="235">
                  <c:v>43888</c:v>
                </c:pt>
                <c:pt idx="236">
                  <c:v>43889</c:v>
                </c:pt>
                <c:pt idx="237">
                  <c:v>43892</c:v>
                </c:pt>
                <c:pt idx="238">
                  <c:v>43893</c:v>
                </c:pt>
                <c:pt idx="239">
                  <c:v>43894</c:v>
                </c:pt>
                <c:pt idx="240">
                  <c:v>43895</c:v>
                </c:pt>
                <c:pt idx="241">
                  <c:v>43896</c:v>
                </c:pt>
                <c:pt idx="242">
                  <c:v>43899</c:v>
                </c:pt>
                <c:pt idx="243">
                  <c:v>43900</c:v>
                </c:pt>
                <c:pt idx="244">
                  <c:v>43901</c:v>
                </c:pt>
                <c:pt idx="245">
                  <c:v>43902</c:v>
                </c:pt>
                <c:pt idx="246">
                  <c:v>43903</c:v>
                </c:pt>
                <c:pt idx="247">
                  <c:v>43906</c:v>
                </c:pt>
                <c:pt idx="248">
                  <c:v>43907</c:v>
                </c:pt>
                <c:pt idx="249">
                  <c:v>43908</c:v>
                </c:pt>
                <c:pt idx="250">
                  <c:v>43909</c:v>
                </c:pt>
                <c:pt idx="251">
                  <c:v>43910</c:v>
                </c:pt>
                <c:pt idx="252">
                  <c:v>43913</c:v>
                </c:pt>
                <c:pt idx="253">
                  <c:v>43914</c:v>
                </c:pt>
                <c:pt idx="254">
                  <c:v>43915</c:v>
                </c:pt>
                <c:pt idx="255">
                  <c:v>43916</c:v>
                </c:pt>
                <c:pt idx="256">
                  <c:v>43917</c:v>
                </c:pt>
                <c:pt idx="257">
                  <c:v>43920</c:v>
                </c:pt>
                <c:pt idx="258">
                  <c:v>43921</c:v>
                </c:pt>
              </c:numCache>
            </c:numRef>
          </c:cat>
          <c:val>
            <c:numRef>
              <c:f>'Daily Data'!$C$4:$C$262</c:f>
              <c:numCache>
                <c:formatCode>General</c:formatCode>
                <c:ptCount val="259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C8-4A75-A89B-60AAD7790C2C}"/>
            </c:ext>
          </c:extLst>
        </c:ser>
        <c:ser>
          <c:idx val="2"/>
          <c:order val="2"/>
          <c:tx>
            <c:strRef>
              <c:f>'Daily Data'!$D$3</c:f>
              <c:strCache>
                <c:ptCount val="1"/>
                <c:pt idx="0">
                  <c:v>Brent ($US)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'Daily Data'!$A$4:$A$262</c:f>
              <c:numCache>
                <c:formatCode>[$-409]dd\-mmm\-yy;@</c:formatCode>
                <c:ptCount val="259"/>
                <c:pt idx="0">
                  <c:v>43556</c:v>
                </c:pt>
                <c:pt idx="1">
                  <c:v>43557</c:v>
                </c:pt>
                <c:pt idx="2">
                  <c:v>43558</c:v>
                </c:pt>
                <c:pt idx="3">
                  <c:v>43559</c:v>
                </c:pt>
                <c:pt idx="4">
                  <c:v>43560</c:v>
                </c:pt>
                <c:pt idx="5">
                  <c:v>43563</c:v>
                </c:pt>
                <c:pt idx="6">
                  <c:v>43564</c:v>
                </c:pt>
                <c:pt idx="7">
                  <c:v>43565</c:v>
                </c:pt>
                <c:pt idx="8">
                  <c:v>43566</c:v>
                </c:pt>
                <c:pt idx="9">
                  <c:v>43567</c:v>
                </c:pt>
                <c:pt idx="10">
                  <c:v>43570</c:v>
                </c:pt>
                <c:pt idx="11">
                  <c:v>43571</c:v>
                </c:pt>
                <c:pt idx="12">
                  <c:v>43572</c:v>
                </c:pt>
                <c:pt idx="13">
                  <c:v>43573</c:v>
                </c:pt>
                <c:pt idx="14">
                  <c:v>43577</c:v>
                </c:pt>
                <c:pt idx="15">
                  <c:v>43578</c:v>
                </c:pt>
                <c:pt idx="16">
                  <c:v>43579</c:v>
                </c:pt>
                <c:pt idx="17">
                  <c:v>43580</c:v>
                </c:pt>
                <c:pt idx="18">
                  <c:v>43581</c:v>
                </c:pt>
                <c:pt idx="19">
                  <c:v>43584</c:v>
                </c:pt>
                <c:pt idx="20">
                  <c:v>43585</c:v>
                </c:pt>
                <c:pt idx="21">
                  <c:v>43586</c:v>
                </c:pt>
                <c:pt idx="22">
                  <c:v>43587</c:v>
                </c:pt>
                <c:pt idx="23">
                  <c:v>43588</c:v>
                </c:pt>
                <c:pt idx="24">
                  <c:v>43591</c:v>
                </c:pt>
                <c:pt idx="25">
                  <c:v>43592</c:v>
                </c:pt>
                <c:pt idx="26">
                  <c:v>43593</c:v>
                </c:pt>
                <c:pt idx="27">
                  <c:v>43594</c:v>
                </c:pt>
                <c:pt idx="28">
                  <c:v>43595</c:v>
                </c:pt>
                <c:pt idx="29">
                  <c:v>43598</c:v>
                </c:pt>
                <c:pt idx="30">
                  <c:v>43599</c:v>
                </c:pt>
                <c:pt idx="31">
                  <c:v>43600</c:v>
                </c:pt>
                <c:pt idx="32">
                  <c:v>43601</c:v>
                </c:pt>
                <c:pt idx="33">
                  <c:v>43602</c:v>
                </c:pt>
                <c:pt idx="34">
                  <c:v>43605</c:v>
                </c:pt>
                <c:pt idx="35">
                  <c:v>43606</c:v>
                </c:pt>
                <c:pt idx="36">
                  <c:v>43607</c:v>
                </c:pt>
                <c:pt idx="37">
                  <c:v>43608</c:v>
                </c:pt>
                <c:pt idx="38">
                  <c:v>43609</c:v>
                </c:pt>
                <c:pt idx="39">
                  <c:v>43613</c:v>
                </c:pt>
                <c:pt idx="40">
                  <c:v>43614</c:v>
                </c:pt>
                <c:pt idx="41">
                  <c:v>43615</c:v>
                </c:pt>
                <c:pt idx="42">
                  <c:v>43616</c:v>
                </c:pt>
                <c:pt idx="43">
                  <c:v>43619</c:v>
                </c:pt>
                <c:pt idx="44">
                  <c:v>43620</c:v>
                </c:pt>
                <c:pt idx="45">
                  <c:v>43621</c:v>
                </c:pt>
                <c:pt idx="46">
                  <c:v>43622</c:v>
                </c:pt>
                <c:pt idx="47">
                  <c:v>43623</c:v>
                </c:pt>
                <c:pt idx="48">
                  <c:v>43626</c:v>
                </c:pt>
                <c:pt idx="49">
                  <c:v>43627</c:v>
                </c:pt>
                <c:pt idx="50">
                  <c:v>43628</c:v>
                </c:pt>
                <c:pt idx="51">
                  <c:v>43629</c:v>
                </c:pt>
                <c:pt idx="52">
                  <c:v>43630</c:v>
                </c:pt>
                <c:pt idx="53">
                  <c:v>43633</c:v>
                </c:pt>
                <c:pt idx="54">
                  <c:v>43634</c:v>
                </c:pt>
                <c:pt idx="55">
                  <c:v>43635</c:v>
                </c:pt>
                <c:pt idx="56">
                  <c:v>43636</c:v>
                </c:pt>
                <c:pt idx="57">
                  <c:v>43637</c:v>
                </c:pt>
                <c:pt idx="58">
                  <c:v>43640</c:v>
                </c:pt>
                <c:pt idx="59">
                  <c:v>43641</c:v>
                </c:pt>
                <c:pt idx="60">
                  <c:v>43642</c:v>
                </c:pt>
                <c:pt idx="61">
                  <c:v>43643</c:v>
                </c:pt>
                <c:pt idx="62">
                  <c:v>43644</c:v>
                </c:pt>
                <c:pt idx="63">
                  <c:v>43647</c:v>
                </c:pt>
                <c:pt idx="64">
                  <c:v>43648</c:v>
                </c:pt>
                <c:pt idx="65">
                  <c:v>43649</c:v>
                </c:pt>
                <c:pt idx="66">
                  <c:v>43650</c:v>
                </c:pt>
                <c:pt idx="67">
                  <c:v>43651</c:v>
                </c:pt>
                <c:pt idx="68">
                  <c:v>43654</c:v>
                </c:pt>
                <c:pt idx="69">
                  <c:v>43655</c:v>
                </c:pt>
                <c:pt idx="70">
                  <c:v>43656</c:v>
                </c:pt>
                <c:pt idx="71">
                  <c:v>43657</c:v>
                </c:pt>
                <c:pt idx="72">
                  <c:v>43658</c:v>
                </c:pt>
                <c:pt idx="73">
                  <c:v>43661</c:v>
                </c:pt>
                <c:pt idx="74">
                  <c:v>43662</c:v>
                </c:pt>
                <c:pt idx="75">
                  <c:v>43663</c:v>
                </c:pt>
                <c:pt idx="76">
                  <c:v>43664</c:v>
                </c:pt>
                <c:pt idx="77">
                  <c:v>43665</c:v>
                </c:pt>
                <c:pt idx="78">
                  <c:v>43668</c:v>
                </c:pt>
                <c:pt idx="79">
                  <c:v>43669</c:v>
                </c:pt>
                <c:pt idx="80">
                  <c:v>43670</c:v>
                </c:pt>
                <c:pt idx="81">
                  <c:v>43671</c:v>
                </c:pt>
                <c:pt idx="82">
                  <c:v>43672</c:v>
                </c:pt>
                <c:pt idx="83">
                  <c:v>43675</c:v>
                </c:pt>
                <c:pt idx="84">
                  <c:v>43676</c:v>
                </c:pt>
                <c:pt idx="85">
                  <c:v>43677</c:v>
                </c:pt>
                <c:pt idx="86">
                  <c:v>43678</c:v>
                </c:pt>
                <c:pt idx="87">
                  <c:v>43679</c:v>
                </c:pt>
                <c:pt idx="88">
                  <c:v>43682</c:v>
                </c:pt>
                <c:pt idx="89">
                  <c:v>43683</c:v>
                </c:pt>
                <c:pt idx="90">
                  <c:v>43684</c:v>
                </c:pt>
                <c:pt idx="91">
                  <c:v>43685</c:v>
                </c:pt>
                <c:pt idx="92">
                  <c:v>43686</c:v>
                </c:pt>
                <c:pt idx="93">
                  <c:v>43689</c:v>
                </c:pt>
                <c:pt idx="94">
                  <c:v>43690</c:v>
                </c:pt>
                <c:pt idx="95">
                  <c:v>43691</c:v>
                </c:pt>
                <c:pt idx="96">
                  <c:v>43692</c:v>
                </c:pt>
                <c:pt idx="97">
                  <c:v>43693</c:v>
                </c:pt>
                <c:pt idx="98">
                  <c:v>43696</c:v>
                </c:pt>
                <c:pt idx="99">
                  <c:v>43697</c:v>
                </c:pt>
                <c:pt idx="100">
                  <c:v>43698</c:v>
                </c:pt>
                <c:pt idx="101">
                  <c:v>43699</c:v>
                </c:pt>
                <c:pt idx="102">
                  <c:v>43700</c:v>
                </c:pt>
                <c:pt idx="103">
                  <c:v>43703</c:v>
                </c:pt>
                <c:pt idx="104">
                  <c:v>43704</c:v>
                </c:pt>
                <c:pt idx="105">
                  <c:v>43705</c:v>
                </c:pt>
                <c:pt idx="106">
                  <c:v>43706</c:v>
                </c:pt>
                <c:pt idx="107">
                  <c:v>43707</c:v>
                </c:pt>
                <c:pt idx="108">
                  <c:v>43710</c:v>
                </c:pt>
                <c:pt idx="109">
                  <c:v>43711</c:v>
                </c:pt>
                <c:pt idx="110">
                  <c:v>43712</c:v>
                </c:pt>
                <c:pt idx="111">
                  <c:v>43713</c:v>
                </c:pt>
                <c:pt idx="112">
                  <c:v>43714</c:v>
                </c:pt>
                <c:pt idx="113">
                  <c:v>43717</c:v>
                </c:pt>
                <c:pt idx="114">
                  <c:v>43718</c:v>
                </c:pt>
                <c:pt idx="115">
                  <c:v>43719</c:v>
                </c:pt>
                <c:pt idx="116">
                  <c:v>43720</c:v>
                </c:pt>
                <c:pt idx="117">
                  <c:v>43721</c:v>
                </c:pt>
                <c:pt idx="118">
                  <c:v>43724</c:v>
                </c:pt>
                <c:pt idx="119">
                  <c:v>43725</c:v>
                </c:pt>
                <c:pt idx="120">
                  <c:v>43726</c:v>
                </c:pt>
                <c:pt idx="121">
                  <c:v>43727</c:v>
                </c:pt>
                <c:pt idx="122">
                  <c:v>43728</c:v>
                </c:pt>
                <c:pt idx="123">
                  <c:v>43731</c:v>
                </c:pt>
                <c:pt idx="124">
                  <c:v>43732</c:v>
                </c:pt>
                <c:pt idx="125">
                  <c:v>43733</c:v>
                </c:pt>
                <c:pt idx="126">
                  <c:v>43734</c:v>
                </c:pt>
                <c:pt idx="127">
                  <c:v>43735</c:v>
                </c:pt>
                <c:pt idx="128">
                  <c:v>43738</c:v>
                </c:pt>
                <c:pt idx="129">
                  <c:v>43739</c:v>
                </c:pt>
                <c:pt idx="130">
                  <c:v>43740</c:v>
                </c:pt>
                <c:pt idx="131">
                  <c:v>43741</c:v>
                </c:pt>
                <c:pt idx="132">
                  <c:v>43742</c:v>
                </c:pt>
                <c:pt idx="133">
                  <c:v>43745</c:v>
                </c:pt>
                <c:pt idx="134">
                  <c:v>43746</c:v>
                </c:pt>
                <c:pt idx="135">
                  <c:v>43747</c:v>
                </c:pt>
                <c:pt idx="136">
                  <c:v>43748</c:v>
                </c:pt>
                <c:pt idx="137">
                  <c:v>43752</c:v>
                </c:pt>
                <c:pt idx="138">
                  <c:v>43753</c:v>
                </c:pt>
                <c:pt idx="139">
                  <c:v>43754</c:v>
                </c:pt>
                <c:pt idx="140">
                  <c:v>43755</c:v>
                </c:pt>
                <c:pt idx="141">
                  <c:v>43756</c:v>
                </c:pt>
                <c:pt idx="142">
                  <c:v>43759</c:v>
                </c:pt>
                <c:pt idx="143">
                  <c:v>43760</c:v>
                </c:pt>
                <c:pt idx="144">
                  <c:v>43761</c:v>
                </c:pt>
                <c:pt idx="145">
                  <c:v>43762</c:v>
                </c:pt>
                <c:pt idx="146">
                  <c:v>43763</c:v>
                </c:pt>
                <c:pt idx="147">
                  <c:v>43766</c:v>
                </c:pt>
                <c:pt idx="148">
                  <c:v>43767</c:v>
                </c:pt>
                <c:pt idx="149">
                  <c:v>43768</c:v>
                </c:pt>
                <c:pt idx="150">
                  <c:v>43769</c:v>
                </c:pt>
                <c:pt idx="151">
                  <c:v>43770</c:v>
                </c:pt>
                <c:pt idx="152">
                  <c:v>43773</c:v>
                </c:pt>
                <c:pt idx="153">
                  <c:v>43774</c:v>
                </c:pt>
                <c:pt idx="154">
                  <c:v>43775</c:v>
                </c:pt>
                <c:pt idx="155">
                  <c:v>43776</c:v>
                </c:pt>
                <c:pt idx="156">
                  <c:v>43777</c:v>
                </c:pt>
                <c:pt idx="157">
                  <c:v>43780</c:v>
                </c:pt>
                <c:pt idx="158">
                  <c:v>43781</c:v>
                </c:pt>
                <c:pt idx="159">
                  <c:v>43782</c:v>
                </c:pt>
                <c:pt idx="160">
                  <c:v>43783</c:v>
                </c:pt>
                <c:pt idx="161">
                  <c:v>43784</c:v>
                </c:pt>
                <c:pt idx="162">
                  <c:v>43787</c:v>
                </c:pt>
                <c:pt idx="163">
                  <c:v>43788</c:v>
                </c:pt>
                <c:pt idx="164">
                  <c:v>43789</c:v>
                </c:pt>
                <c:pt idx="165">
                  <c:v>43790</c:v>
                </c:pt>
                <c:pt idx="166">
                  <c:v>43791</c:v>
                </c:pt>
                <c:pt idx="167">
                  <c:v>43794</c:v>
                </c:pt>
                <c:pt idx="168">
                  <c:v>43795</c:v>
                </c:pt>
                <c:pt idx="169">
                  <c:v>43796</c:v>
                </c:pt>
                <c:pt idx="170">
                  <c:v>43797</c:v>
                </c:pt>
                <c:pt idx="171">
                  <c:v>43798</c:v>
                </c:pt>
                <c:pt idx="172">
                  <c:v>43801</c:v>
                </c:pt>
                <c:pt idx="173">
                  <c:v>43802</c:v>
                </c:pt>
                <c:pt idx="174">
                  <c:v>43803</c:v>
                </c:pt>
                <c:pt idx="175">
                  <c:v>43804</c:v>
                </c:pt>
                <c:pt idx="176">
                  <c:v>43805</c:v>
                </c:pt>
                <c:pt idx="177">
                  <c:v>43808</c:v>
                </c:pt>
                <c:pt idx="178">
                  <c:v>43809</c:v>
                </c:pt>
                <c:pt idx="179">
                  <c:v>43810</c:v>
                </c:pt>
                <c:pt idx="180">
                  <c:v>43811</c:v>
                </c:pt>
                <c:pt idx="181">
                  <c:v>43812</c:v>
                </c:pt>
                <c:pt idx="182">
                  <c:v>43815</c:v>
                </c:pt>
                <c:pt idx="183">
                  <c:v>43816</c:v>
                </c:pt>
                <c:pt idx="184">
                  <c:v>43817</c:v>
                </c:pt>
                <c:pt idx="185">
                  <c:v>43818</c:v>
                </c:pt>
                <c:pt idx="186">
                  <c:v>43819</c:v>
                </c:pt>
                <c:pt idx="187">
                  <c:v>43822</c:v>
                </c:pt>
                <c:pt idx="188">
                  <c:v>43823</c:v>
                </c:pt>
                <c:pt idx="189">
                  <c:v>43824</c:v>
                </c:pt>
                <c:pt idx="190">
                  <c:v>43825</c:v>
                </c:pt>
                <c:pt idx="191">
                  <c:v>43826</c:v>
                </c:pt>
                <c:pt idx="192">
                  <c:v>43829</c:v>
                </c:pt>
                <c:pt idx="193">
                  <c:v>43830</c:v>
                </c:pt>
                <c:pt idx="194">
                  <c:v>43831</c:v>
                </c:pt>
                <c:pt idx="195">
                  <c:v>43832</c:v>
                </c:pt>
                <c:pt idx="196">
                  <c:v>43833</c:v>
                </c:pt>
                <c:pt idx="197">
                  <c:v>43836</c:v>
                </c:pt>
                <c:pt idx="198">
                  <c:v>43837</c:v>
                </c:pt>
                <c:pt idx="199">
                  <c:v>43838</c:v>
                </c:pt>
                <c:pt idx="200">
                  <c:v>43839</c:v>
                </c:pt>
                <c:pt idx="201">
                  <c:v>43840</c:v>
                </c:pt>
                <c:pt idx="202">
                  <c:v>43843</c:v>
                </c:pt>
                <c:pt idx="203">
                  <c:v>43844</c:v>
                </c:pt>
                <c:pt idx="204">
                  <c:v>43845</c:v>
                </c:pt>
                <c:pt idx="205">
                  <c:v>43846</c:v>
                </c:pt>
                <c:pt idx="206">
                  <c:v>43847</c:v>
                </c:pt>
                <c:pt idx="207">
                  <c:v>43850</c:v>
                </c:pt>
                <c:pt idx="208">
                  <c:v>43851</c:v>
                </c:pt>
                <c:pt idx="209">
                  <c:v>43852</c:v>
                </c:pt>
                <c:pt idx="210">
                  <c:v>43853</c:v>
                </c:pt>
                <c:pt idx="211">
                  <c:v>43854</c:v>
                </c:pt>
                <c:pt idx="212">
                  <c:v>43857</c:v>
                </c:pt>
                <c:pt idx="213">
                  <c:v>43858</c:v>
                </c:pt>
                <c:pt idx="214">
                  <c:v>43859</c:v>
                </c:pt>
                <c:pt idx="215">
                  <c:v>43860</c:v>
                </c:pt>
                <c:pt idx="216">
                  <c:v>43861</c:v>
                </c:pt>
                <c:pt idx="217">
                  <c:v>43864</c:v>
                </c:pt>
                <c:pt idx="218">
                  <c:v>43865</c:v>
                </c:pt>
                <c:pt idx="219">
                  <c:v>43866</c:v>
                </c:pt>
                <c:pt idx="220">
                  <c:v>43867</c:v>
                </c:pt>
                <c:pt idx="221">
                  <c:v>43868</c:v>
                </c:pt>
                <c:pt idx="222">
                  <c:v>43871</c:v>
                </c:pt>
                <c:pt idx="223">
                  <c:v>43872</c:v>
                </c:pt>
                <c:pt idx="224">
                  <c:v>43873</c:v>
                </c:pt>
                <c:pt idx="225">
                  <c:v>43874</c:v>
                </c:pt>
                <c:pt idx="226">
                  <c:v>43875</c:v>
                </c:pt>
                <c:pt idx="227">
                  <c:v>43878</c:v>
                </c:pt>
                <c:pt idx="228">
                  <c:v>43879</c:v>
                </c:pt>
                <c:pt idx="229">
                  <c:v>43880</c:v>
                </c:pt>
                <c:pt idx="230">
                  <c:v>43881</c:v>
                </c:pt>
                <c:pt idx="231">
                  <c:v>43882</c:v>
                </c:pt>
                <c:pt idx="232">
                  <c:v>43885</c:v>
                </c:pt>
                <c:pt idx="233">
                  <c:v>43886</c:v>
                </c:pt>
                <c:pt idx="234">
                  <c:v>43887</c:v>
                </c:pt>
                <c:pt idx="235">
                  <c:v>43888</c:v>
                </c:pt>
                <c:pt idx="236">
                  <c:v>43889</c:v>
                </c:pt>
                <c:pt idx="237">
                  <c:v>43892</c:v>
                </c:pt>
                <c:pt idx="238">
                  <c:v>43893</c:v>
                </c:pt>
                <c:pt idx="239">
                  <c:v>43894</c:v>
                </c:pt>
                <c:pt idx="240">
                  <c:v>43895</c:v>
                </c:pt>
                <c:pt idx="241">
                  <c:v>43896</c:v>
                </c:pt>
                <c:pt idx="242">
                  <c:v>43899</c:v>
                </c:pt>
                <c:pt idx="243">
                  <c:v>43900</c:v>
                </c:pt>
                <c:pt idx="244">
                  <c:v>43901</c:v>
                </c:pt>
                <c:pt idx="245">
                  <c:v>43902</c:v>
                </c:pt>
                <c:pt idx="246">
                  <c:v>43903</c:v>
                </c:pt>
                <c:pt idx="247">
                  <c:v>43906</c:v>
                </c:pt>
                <c:pt idx="248">
                  <c:v>43907</c:v>
                </c:pt>
                <c:pt idx="249">
                  <c:v>43908</c:v>
                </c:pt>
                <c:pt idx="250">
                  <c:v>43909</c:v>
                </c:pt>
                <c:pt idx="251">
                  <c:v>43910</c:v>
                </c:pt>
                <c:pt idx="252">
                  <c:v>43913</c:v>
                </c:pt>
                <c:pt idx="253">
                  <c:v>43914</c:v>
                </c:pt>
                <c:pt idx="254">
                  <c:v>43915</c:v>
                </c:pt>
                <c:pt idx="255">
                  <c:v>43916</c:v>
                </c:pt>
                <c:pt idx="256">
                  <c:v>43917</c:v>
                </c:pt>
                <c:pt idx="257">
                  <c:v>43920</c:v>
                </c:pt>
                <c:pt idx="258">
                  <c:v>43921</c:v>
                </c:pt>
              </c:numCache>
            </c:numRef>
          </c:cat>
          <c:val>
            <c:numRef>
              <c:f>'Daily Data'!$D$4:$D$262</c:f>
              <c:numCache>
                <c:formatCode>0.00</c:formatCode>
                <c:ptCount val="259"/>
                <c:pt idx="0">
                  <c:v>69.08</c:v>
                </c:pt>
                <c:pt idx="1">
                  <c:v>69.680000000000007</c:v>
                </c:pt>
                <c:pt idx="2">
                  <c:v>69.209999999999994</c:v>
                </c:pt>
                <c:pt idx="3">
                  <c:v>69.8</c:v>
                </c:pt>
                <c:pt idx="4">
                  <c:v>69.930000000000007</c:v>
                </c:pt>
                <c:pt idx="5">
                  <c:v>71.12</c:v>
                </c:pt>
                <c:pt idx="6">
                  <c:v>71.02</c:v>
                </c:pt>
                <c:pt idx="7">
                  <c:v>71.63</c:v>
                </c:pt>
                <c:pt idx="8">
                  <c:v>71.3</c:v>
                </c:pt>
                <c:pt idx="9">
                  <c:v>71.569999999999993</c:v>
                </c:pt>
                <c:pt idx="10">
                  <c:v>70.900000000000006</c:v>
                </c:pt>
                <c:pt idx="11">
                  <c:v>70.739999999999995</c:v>
                </c:pt>
                <c:pt idx="12" formatCode="General">
                  <c:v>71.14</c:v>
                </c:pt>
                <c:pt idx="13" formatCode="General">
                  <c:v>70.709999999999994</c:v>
                </c:pt>
                <c:pt idx="14" formatCode="General">
                  <c:v>70.709999999999994</c:v>
                </c:pt>
                <c:pt idx="15" formatCode="General">
                  <c:v>74.39</c:v>
                </c:pt>
                <c:pt idx="16" formatCode="General">
                  <c:v>73.59</c:v>
                </c:pt>
                <c:pt idx="17" formatCode="General">
                  <c:v>74.94</c:v>
                </c:pt>
                <c:pt idx="18" formatCode="General">
                  <c:v>71.03</c:v>
                </c:pt>
                <c:pt idx="19" formatCode="General">
                  <c:v>71.22</c:v>
                </c:pt>
                <c:pt idx="20" formatCode="General">
                  <c:v>72.19</c:v>
                </c:pt>
                <c:pt idx="21" formatCode="General">
                  <c:v>72.010000000000005</c:v>
                </c:pt>
                <c:pt idx="22" formatCode="General">
                  <c:v>70.56</c:v>
                </c:pt>
                <c:pt idx="23" formatCode="General">
                  <c:v>71.95</c:v>
                </c:pt>
                <c:pt idx="24">
                  <c:v>71.95</c:v>
                </c:pt>
                <c:pt idx="25" formatCode="General">
                  <c:v>70.98</c:v>
                </c:pt>
                <c:pt idx="26" formatCode="General">
                  <c:v>71.09</c:v>
                </c:pt>
                <c:pt idx="27" formatCode="General">
                  <c:v>70.61</c:v>
                </c:pt>
                <c:pt idx="28" formatCode="General">
                  <c:v>71.63</c:v>
                </c:pt>
                <c:pt idx="29" formatCode="General">
                  <c:v>72.349999999999994</c:v>
                </c:pt>
                <c:pt idx="30" formatCode="General">
                  <c:v>72.53</c:v>
                </c:pt>
                <c:pt idx="31" formatCode="General">
                  <c:v>73.09</c:v>
                </c:pt>
                <c:pt idx="32">
                  <c:v>74.7</c:v>
                </c:pt>
                <c:pt idx="33" formatCode="General">
                  <c:v>73.94</c:v>
                </c:pt>
                <c:pt idx="34" formatCode="General">
                  <c:v>73.209999999999994</c:v>
                </c:pt>
                <c:pt idx="35">
                  <c:v>72.94</c:v>
                </c:pt>
                <c:pt idx="36">
                  <c:v>71.94</c:v>
                </c:pt>
                <c:pt idx="37" formatCode="General">
                  <c:v>68.37</c:v>
                </c:pt>
                <c:pt idx="38">
                  <c:v>67.98</c:v>
                </c:pt>
                <c:pt idx="39">
                  <c:v>70.19</c:v>
                </c:pt>
                <c:pt idx="40" formatCode="General">
                  <c:v>70.64</c:v>
                </c:pt>
                <c:pt idx="41" formatCode="General">
                  <c:v>69.55</c:v>
                </c:pt>
                <c:pt idx="42" formatCode="General">
                  <c:v>66.78</c:v>
                </c:pt>
                <c:pt idx="43">
                  <c:v>63.16</c:v>
                </c:pt>
                <c:pt idx="44">
                  <c:v>63.56</c:v>
                </c:pt>
                <c:pt idx="45">
                  <c:v>62.14</c:v>
                </c:pt>
                <c:pt idx="46">
                  <c:v>62.77</c:v>
                </c:pt>
                <c:pt idx="47">
                  <c:v>64.099999999999994</c:v>
                </c:pt>
                <c:pt idx="48">
                  <c:v>64.31</c:v>
                </c:pt>
                <c:pt idx="49">
                  <c:v>63.56</c:v>
                </c:pt>
                <c:pt idx="50">
                  <c:v>61.66</c:v>
                </c:pt>
                <c:pt idx="51">
                  <c:v>63.28</c:v>
                </c:pt>
                <c:pt idx="52">
                  <c:v>63.13</c:v>
                </c:pt>
                <c:pt idx="53">
                  <c:v>62.56</c:v>
                </c:pt>
                <c:pt idx="54">
                  <c:v>63.35</c:v>
                </c:pt>
                <c:pt idx="55">
                  <c:v>62.85</c:v>
                </c:pt>
                <c:pt idx="56">
                  <c:v>65.44</c:v>
                </c:pt>
                <c:pt idx="57">
                  <c:v>65.989999999999995</c:v>
                </c:pt>
                <c:pt idx="58">
                  <c:v>65.16</c:v>
                </c:pt>
                <c:pt idx="59">
                  <c:v>66.239999999999995</c:v>
                </c:pt>
                <c:pt idx="60">
                  <c:v>66.849999999999994</c:v>
                </c:pt>
                <c:pt idx="61">
                  <c:v>66.78</c:v>
                </c:pt>
                <c:pt idx="62">
                  <c:v>67.52</c:v>
                </c:pt>
                <c:pt idx="63">
                  <c:v>65.099999999999994</c:v>
                </c:pt>
                <c:pt idx="64">
                  <c:v>62.72</c:v>
                </c:pt>
                <c:pt idx="65">
                  <c:v>63.53</c:v>
                </c:pt>
                <c:pt idx="66">
                  <c:v>63.62</c:v>
                </c:pt>
                <c:pt idx="67">
                  <c:v>64.23</c:v>
                </c:pt>
                <c:pt idx="68">
                  <c:v>64.89</c:v>
                </c:pt>
                <c:pt idx="69">
                  <c:v>64.3</c:v>
                </c:pt>
                <c:pt idx="70">
                  <c:v>66.41</c:v>
                </c:pt>
                <c:pt idx="71">
                  <c:v>67.64</c:v>
                </c:pt>
                <c:pt idx="72">
                  <c:v>66.650000000000006</c:v>
                </c:pt>
                <c:pt idx="73">
                  <c:v>66.86</c:v>
                </c:pt>
                <c:pt idx="74">
                  <c:v>65.87</c:v>
                </c:pt>
                <c:pt idx="75">
                  <c:v>63.67</c:v>
                </c:pt>
                <c:pt idx="76">
                  <c:v>60.7</c:v>
                </c:pt>
                <c:pt idx="77">
                  <c:v>61.04</c:v>
                </c:pt>
                <c:pt idx="78">
                  <c:v>61.96</c:v>
                </c:pt>
                <c:pt idx="79">
                  <c:v>62.28</c:v>
                </c:pt>
                <c:pt idx="80">
                  <c:v>63.83</c:v>
                </c:pt>
                <c:pt idx="81">
                  <c:v>63.47</c:v>
                </c:pt>
                <c:pt idx="82">
                  <c:v>62.46</c:v>
                </c:pt>
                <c:pt idx="83">
                  <c:v>62.29</c:v>
                </c:pt>
                <c:pt idx="84">
                  <c:v>62.55</c:v>
                </c:pt>
                <c:pt idx="85" formatCode="General">
                  <c:v>64.069999999999993</c:v>
                </c:pt>
                <c:pt idx="86">
                  <c:v>62.9</c:v>
                </c:pt>
                <c:pt idx="87">
                  <c:v>61.12</c:v>
                </c:pt>
                <c:pt idx="88">
                  <c:v>59.32</c:v>
                </c:pt>
                <c:pt idx="89">
                  <c:v>58.63</c:v>
                </c:pt>
                <c:pt idx="90">
                  <c:v>55.03</c:v>
                </c:pt>
                <c:pt idx="91">
                  <c:v>56.29</c:v>
                </c:pt>
                <c:pt idx="92">
                  <c:v>57.37</c:v>
                </c:pt>
                <c:pt idx="93">
                  <c:v>57.13</c:v>
                </c:pt>
                <c:pt idx="94">
                  <c:v>59.9</c:v>
                </c:pt>
                <c:pt idx="95">
                  <c:v>57.86</c:v>
                </c:pt>
                <c:pt idx="96">
                  <c:v>57.37</c:v>
                </c:pt>
                <c:pt idx="97">
                  <c:v>59</c:v>
                </c:pt>
                <c:pt idx="98">
                  <c:v>59.79</c:v>
                </c:pt>
                <c:pt idx="99">
                  <c:v>59.03</c:v>
                </c:pt>
                <c:pt idx="100">
                  <c:v>60.6</c:v>
                </c:pt>
                <c:pt idx="101">
                  <c:v>59.81</c:v>
                </c:pt>
                <c:pt idx="102">
                  <c:v>58.64</c:v>
                </c:pt>
                <c:pt idx="103">
                  <c:v>58.64</c:v>
                </c:pt>
                <c:pt idx="104">
                  <c:v>58.44</c:v>
                </c:pt>
                <c:pt idx="105">
                  <c:v>60.42</c:v>
                </c:pt>
                <c:pt idx="106">
                  <c:v>60.59</c:v>
                </c:pt>
                <c:pt idx="107">
                  <c:v>61.04</c:v>
                </c:pt>
                <c:pt idx="108">
                  <c:v>58.55</c:v>
                </c:pt>
                <c:pt idx="109">
                  <c:v>57.93</c:v>
                </c:pt>
                <c:pt idx="110">
                  <c:v>60.68</c:v>
                </c:pt>
                <c:pt idx="111">
                  <c:v>62.7</c:v>
                </c:pt>
                <c:pt idx="112">
                  <c:v>61.28</c:v>
                </c:pt>
                <c:pt idx="113">
                  <c:v>63.99</c:v>
                </c:pt>
                <c:pt idx="114">
                  <c:v>64.67</c:v>
                </c:pt>
                <c:pt idx="115">
                  <c:v>63.02</c:v>
                </c:pt>
                <c:pt idx="116">
                  <c:v>60.76</c:v>
                </c:pt>
                <c:pt idx="117">
                  <c:v>61.25</c:v>
                </c:pt>
                <c:pt idx="118">
                  <c:v>68.42</c:v>
                </c:pt>
                <c:pt idx="119">
                  <c:v>65.59</c:v>
                </c:pt>
                <c:pt idx="120">
                  <c:v>64.290000000000006</c:v>
                </c:pt>
                <c:pt idx="121">
                  <c:v>64.25</c:v>
                </c:pt>
                <c:pt idx="122">
                  <c:v>65.23</c:v>
                </c:pt>
                <c:pt idx="123">
                  <c:v>64.66</c:v>
                </c:pt>
                <c:pt idx="124">
                  <c:v>64.13</c:v>
                </c:pt>
                <c:pt idx="125">
                  <c:v>62.41</c:v>
                </c:pt>
                <c:pt idx="126">
                  <c:v>62.08</c:v>
                </c:pt>
                <c:pt idx="127">
                  <c:v>62.48</c:v>
                </c:pt>
                <c:pt idx="128">
                  <c:v>60.99</c:v>
                </c:pt>
                <c:pt idx="129">
                  <c:v>60.06</c:v>
                </c:pt>
                <c:pt idx="130">
                  <c:v>57.92</c:v>
                </c:pt>
                <c:pt idx="131">
                  <c:v>58.01</c:v>
                </c:pt>
                <c:pt idx="132">
                  <c:v>59.13</c:v>
                </c:pt>
                <c:pt idx="133">
                  <c:v>59.46</c:v>
                </c:pt>
                <c:pt idx="134">
                  <c:v>58.14</c:v>
                </c:pt>
                <c:pt idx="135">
                  <c:v>59.7</c:v>
                </c:pt>
                <c:pt idx="136">
                  <c:v>59.08</c:v>
                </c:pt>
                <c:pt idx="137">
                  <c:v>58.81</c:v>
                </c:pt>
                <c:pt idx="138">
                  <c:v>59.19</c:v>
                </c:pt>
                <c:pt idx="139">
                  <c:v>59.3</c:v>
                </c:pt>
                <c:pt idx="140">
                  <c:v>59.35</c:v>
                </c:pt>
                <c:pt idx="141">
                  <c:v>59.96</c:v>
                </c:pt>
                <c:pt idx="142">
                  <c:v>58.95</c:v>
                </c:pt>
                <c:pt idx="143">
                  <c:v>60.5</c:v>
                </c:pt>
                <c:pt idx="144">
                  <c:v>60.52</c:v>
                </c:pt>
                <c:pt idx="145">
                  <c:v>61.71</c:v>
                </c:pt>
                <c:pt idx="146">
                  <c:v>62.06</c:v>
                </c:pt>
                <c:pt idx="147">
                  <c:v>60.39</c:v>
                </c:pt>
                <c:pt idx="148">
                  <c:v>61.05</c:v>
                </c:pt>
                <c:pt idx="149">
                  <c:v>60.22</c:v>
                </c:pt>
                <c:pt idx="150">
                  <c:v>59.3</c:v>
                </c:pt>
                <c:pt idx="151">
                  <c:v>60.17</c:v>
                </c:pt>
                <c:pt idx="152">
                  <c:v>62.52</c:v>
                </c:pt>
                <c:pt idx="153">
                  <c:v>62.72</c:v>
                </c:pt>
                <c:pt idx="154">
                  <c:v>62.11</c:v>
                </c:pt>
                <c:pt idx="155">
                  <c:v>62.6</c:v>
                </c:pt>
                <c:pt idx="156">
                  <c:v>62</c:v>
                </c:pt>
                <c:pt idx="157">
                  <c:v>62.58</c:v>
                </c:pt>
                <c:pt idx="158">
                  <c:v>62.19</c:v>
                </c:pt>
                <c:pt idx="159">
                  <c:v>62.27</c:v>
                </c:pt>
                <c:pt idx="160">
                  <c:v>62.46</c:v>
                </c:pt>
                <c:pt idx="161">
                  <c:v>63.32</c:v>
                </c:pt>
                <c:pt idx="162">
                  <c:v>62.82</c:v>
                </c:pt>
                <c:pt idx="163">
                  <c:v>62.37</c:v>
                </c:pt>
                <c:pt idx="164">
                  <c:v>63.8</c:v>
                </c:pt>
                <c:pt idx="165">
                  <c:v>64.989999999999995</c:v>
                </c:pt>
                <c:pt idx="166">
                  <c:v>64.83</c:v>
                </c:pt>
                <c:pt idx="167">
                  <c:v>64.67</c:v>
                </c:pt>
                <c:pt idx="168">
                  <c:v>64.819999999999993</c:v>
                </c:pt>
                <c:pt idx="169">
                  <c:v>65.03</c:v>
                </c:pt>
                <c:pt idx="170">
                  <c:v>64.680000000000007</c:v>
                </c:pt>
                <c:pt idx="171">
                  <c:v>64.5</c:v>
                </c:pt>
                <c:pt idx="172">
                  <c:v>63.2</c:v>
                </c:pt>
                <c:pt idx="173">
                  <c:v>62.95</c:v>
                </c:pt>
                <c:pt idx="174">
                  <c:v>65.25</c:v>
                </c:pt>
                <c:pt idx="175">
                  <c:v>65.67</c:v>
                </c:pt>
                <c:pt idx="176">
                  <c:v>66.5</c:v>
                </c:pt>
                <c:pt idx="177">
                  <c:v>66.44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1C8-4A75-A89B-60AAD7790C2C}"/>
            </c:ext>
          </c:extLst>
        </c:ser>
        <c:ser>
          <c:idx val="3"/>
          <c:order val="3"/>
          <c:tx>
            <c:strRef>
              <c:f>'Daily Data'!$E$3</c:f>
              <c:strCache>
                <c:ptCount val="1"/>
                <c:pt idx="0">
                  <c:v>Brent ($US) YTD Averages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'Daily Data'!$A$4:$A$262</c:f>
              <c:numCache>
                <c:formatCode>[$-409]dd\-mmm\-yy;@</c:formatCode>
                <c:ptCount val="259"/>
                <c:pt idx="0">
                  <c:v>43556</c:v>
                </c:pt>
                <c:pt idx="1">
                  <c:v>43557</c:v>
                </c:pt>
                <c:pt idx="2">
                  <c:v>43558</c:v>
                </c:pt>
                <c:pt idx="3">
                  <c:v>43559</c:v>
                </c:pt>
                <c:pt idx="4">
                  <c:v>43560</c:v>
                </c:pt>
                <c:pt idx="5">
                  <c:v>43563</c:v>
                </c:pt>
                <c:pt idx="6">
                  <c:v>43564</c:v>
                </c:pt>
                <c:pt idx="7">
                  <c:v>43565</c:v>
                </c:pt>
                <c:pt idx="8">
                  <c:v>43566</c:v>
                </c:pt>
                <c:pt idx="9">
                  <c:v>43567</c:v>
                </c:pt>
                <c:pt idx="10">
                  <c:v>43570</c:v>
                </c:pt>
                <c:pt idx="11">
                  <c:v>43571</c:v>
                </c:pt>
                <c:pt idx="12">
                  <c:v>43572</c:v>
                </c:pt>
                <c:pt idx="13">
                  <c:v>43573</c:v>
                </c:pt>
                <c:pt idx="14">
                  <c:v>43577</c:v>
                </c:pt>
                <c:pt idx="15">
                  <c:v>43578</c:v>
                </c:pt>
                <c:pt idx="16">
                  <c:v>43579</c:v>
                </c:pt>
                <c:pt idx="17">
                  <c:v>43580</c:v>
                </c:pt>
                <c:pt idx="18">
                  <c:v>43581</c:v>
                </c:pt>
                <c:pt idx="19">
                  <c:v>43584</c:v>
                </c:pt>
                <c:pt idx="20">
                  <c:v>43585</c:v>
                </c:pt>
                <c:pt idx="21">
                  <c:v>43586</c:v>
                </c:pt>
                <c:pt idx="22">
                  <c:v>43587</c:v>
                </c:pt>
                <c:pt idx="23">
                  <c:v>43588</c:v>
                </c:pt>
                <c:pt idx="24">
                  <c:v>43591</c:v>
                </c:pt>
                <c:pt idx="25">
                  <c:v>43592</c:v>
                </c:pt>
                <c:pt idx="26">
                  <c:v>43593</c:v>
                </c:pt>
                <c:pt idx="27">
                  <c:v>43594</c:v>
                </c:pt>
                <c:pt idx="28">
                  <c:v>43595</c:v>
                </c:pt>
                <c:pt idx="29">
                  <c:v>43598</c:v>
                </c:pt>
                <c:pt idx="30">
                  <c:v>43599</c:v>
                </c:pt>
                <c:pt idx="31">
                  <c:v>43600</c:v>
                </c:pt>
                <c:pt idx="32">
                  <c:v>43601</c:v>
                </c:pt>
                <c:pt idx="33">
                  <c:v>43602</c:v>
                </c:pt>
                <c:pt idx="34">
                  <c:v>43605</c:v>
                </c:pt>
                <c:pt idx="35">
                  <c:v>43606</c:v>
                </c:pt>
                <c:pt idx="36">
                  <c:v>43607</c:v>
                </c:pt>
                <c:pt idx="37">
                  <c:v>43608</c:v>
                </c:pt>
                <c:pt idx="38">
                  <c:v>43609</c:v>
                </c:pt>
                <c:pt idx="39">
                  <c:v>43613</c:v>
                </c:pt>
                <c:pt idx="40">
                  <c:v>43614</c:v>
                </c:pt>
                <c:pt idx="41">
                  <c:v>43615</c:v>
                </c:pt>
                <c:pt idx="42">
                  <c:v>43616</c:v>
                </c:pt>
                <c:pt idx="43">
                  <c:v>43619</c:v>
                </c:pt>
                <c:pt idx="44">
                  <c:v>43620</c:v>
                </c:pt>
                <c:pt idx="45">
                  <c:v>43621</c:v>
                </c:pt>
                <c:pt idx="46">
                  <c:v>43622</c:v>
                </c:pt>
                <c:pt idx="47">
                  <c:v>43623</c:v>
                </c:pt>
                <c:pt idx="48">
                  <c:v>43626</c:v>
                </c:pt>
                <c:pt idx="49">
                  <c:v>43627</c:v>
                </c:pt>
                <c:pt idx="50">
                  <c:v>43628</c:v>
                </c:pt>
                <c:pt idx="51">
                  <c:v>43629</c:v>
                </c:pt>
                <c:pt idx="52">
                  <c:v>43630</c:v>
                </c:pt>
                <c:pt idx="53">
                  <c:v>43633</c:v>
                </c:pt>
                <c:pt idx="54">
                  <c:v>43634</c:v>
                </c:pt>
                <c:pt idx="55">
                  <c:v>43635</c:v>
                </c:pt>
                <c:pt idx="56">
                  <c:v>43636</c:v>
                </c:pt>
                <c:pt idx="57">
                  <c:v>43637</c:v>
                </c:pt>
                <c:pt idx="58">
                  <c:v>43640</c:v>
                </c:pt>
                <c:pt idx="59">
                  <c:v>43641</c:v>
                </c:pt>
                <c:pt idx="60">
                  <c:v>43642</c:v>
                </c:pt>
                <c:pt idx="61">
                  <c:v>43643</c:v>
                </c:pt>
                <c:pt idx="62">
                  <c:v>43644</c:v>
                </c:pt>
                <c:pt idx="63">
                  <c:v>43647</c:v>
                </c:pt>
                <c:pt idx="64">
                  <c:v>43648</c:v>
                </c:pt>
                <c:pt idx="65">
                  <c:v>43649</c:v>
                </c:pt>
                <c:pt idx="66">
                  <c:v>43650</c:v>
                </c:pt>
                <c:pt idx="67">
                  <c:v>43651</c:v>
                </c:pt>
                <c:pt idx="68">
                  <c:v>43654</c:v>
                </c:pt>
                <c:pt idx="69">
                  <c:v>43655</c:v>
                </c:pt>
                <c:pt idx="70">
                  <c:v>43656</c:v>
                </c:pt>
                <c:pt idx="71">
                  <c:v>43657</c:v>
                </c:pt>
                <c:pt idx="72">
                  <c:v>43658</c:v>
                </c:pt>
                <c:pt idx="73">
                  <c:v>43661</c:v>
                </c:pt>
                <c:pt idx="74">
                  <c:v>43662</c:v>
                </c:pt>
                <c:pt idx="75">
                  <c:v>43663</c:v>
                </c:pt>
                <c:pt idx="76">
                  <c:v>43664</c:v>
                </c:pt>
                <c:pt idx="77">
                  <c:v>43665</c:v>
                </c:pt>
                <c:pt idx="78">
                  <c:v>43668</c:v>
                </c:pt>
                <c:pt idx="79">
                  <c:v>43669</c:v>
                </c:pt>
                <c:pt idx="80">
                  <c:v>43670</c:v>
                </c:pt>
                <c:pt idx="81">
                  <c:v>43671</c:v>
                </c:pt>
                <c:pt idx="82">
                  <c:v>43672</c:v>
                </c:pt>
                <c:pt idx="83">
                  <c:v>43675</c:v>
                </c:pt>
                <c:pt idx="84">
                  <c:v>43676</c:v>
                </c:pt>
                <c:pt idx="85">
                  <c:v>43677</c:v>
                </c:pt>
                <c:pt idx="86">
                  <c:v>43678</c:v>
                </c:pt>
                <c:pt idx="87">
                  <c:v>43679</c:v>
                </c:pt>
                <c:pt idx="88">
                  <c:v>43682</c:v>
                </c:pt>
                <c:pt idx="89">
                  <c:v>43683</c:v>
                </c:pt>
                <c:pt idx="90">
                  <c:v>43684</c:v>
                </c:pt>
                <c:pt idx="91">
                  <c:v>43685</c:v>
                </c:pt>
                <c:pt idx="92">
                  <c:v>43686</c:v>
                </c:pt>
                <c:pt idx="93">
                  <c:v>43689</c:v>
                </c:pt>
                <c:pt idx="94">
                  <c:v>43690</c:v>
                </c:pt>
                <c:pt idx="95">
                  <c:v>43691</c:v>
                </c:pt>
                <c:pt idx="96">
                  <c:v>43692</c:v>
                </c:pt>
                <c:pt idx="97">
                  <c:v>43693</c:v>
                </c:pt>
                <c:pt idx="98">
                  <c:v>43696</c:v>
                </c:pt>
                <c:pt idx="99">
                  <c:v>43697</c:v>
                </c:pt>
                <c:pt idx="100">
                  <c:v>43698</c:v>
                </c:pt>
                <c:pt idx="101">
                  <c:v>43699</c:v>
                </c:pt>
                <c:pt idx="102">
                  <c:v>43700</c:v>
                </c:pt>
                <c:pt idx="103">
                  <c:v>43703</c:v>
                </c:pt>
                <c:pt idx="104">
                  <c:v>43704</c:v>
                </c:pt>
                <c:pt idx="105">
                  <c:v>43705</c:v>
                </c:pt>
                <c:pt idx="106">
                  <c:v>43706</c:v>
                </c:pt>
                <c:pt idx="107">
                  <c:v>43707</c:v>
                </c:pt>
                <c:pt idx="108">
                  <c:v>43710</c:v>
                </c:pt>
                <c:pt idx="109">
                  <c:v>43711</c:v>
                </c:pt>
                <c:pt idx="110">
                  <c:v>43712</c:v>
                </c:pt>
                <c:pt idx="111">
                  <c:v>43713</c:v>
                </c:pt>
                <c:pt idx="112">
                  <c:v>43714</c:v>
                </c:pt>
                <c:pt idx="113">
                  <c:v>43717</c:v>
                </c:pt>
                <c:pt idx="114">
                  <c:v>43718</c:v>
                </c:pt>
                <c:pt idx="115">
                  <c:v>43719</c:v>
                </c:pt>
                <c:pt idx="116">
                  <c:v>43720</c:v>
                </c:pt>
                <c:pt idx="117">
                  <c:v>43721</c:v>
                </c:pt>
                <c:pt idx="118">
                  <c:v>43724</c:v>
                </c:pt>
                <c:pt idx="119">
                  <c:v>43725</c:v>
                </c:pt>
                <c:pt idx="120">
                  <c:v>43726</c:v>
                </c:pt>
                <c:pt idx="121">
                  <c:v>43727</c:v>
                </c:pt>
                <c:pt idx="122">
                  <c:v>43728</c:v>
                </c:pt>
                <c:pt idx="123">
                  <c:v>43731</c:v>
                </c:pt>
                <c:pt idx="124">
                  <c:v>43732</c:v>
                </c:pt>
                <c:pt idx="125">
                  <c:v>43733</c:v>
                </c:pt>
                <c:pt idx="126">
                  <c:v>43734</c:v>
                </c:pt>
                <c:pt idx="127">
                  <c:v>43735</c:v>
                </c:pt>
                <c:pt idx="128">
                  <c:v>43738</c:v>
                </c:pt>
                <c:pt idx="129">
                  <c:v>43739</c:v>
                </c:pt>
                <c:pt idx="130">
                  <c:v>43740</c:v>
                </c:pt>
                <c:pt idx="131">
                  <c:v>43741</c:v>
                </c:pt>
                <c:pt idx="132">
                  <c:v>43742</c:v>
                </c:pt>
                <c:pt idx="133">
                  <c:v>43745</c:v>
                </c:pt>
                <c:pt idx="134">
                  <c:v>43746</c:v>
                </c:pt>
                <c:pt idx="135">
                  <c:v>43747</c:v>
                </c:pt>
                <c:pt idx="136">
                  <c:v>43748</c:v>
                </c:pt>
                <c:pt idx="137">
                  <c:v>43752</c:v>
                </c:pt>
                <c:pt idx="138">
                  <c:v>43753</c:v>
                </c:pt>
                <c:pt idx="139">
                  <c:v>43754</c:v>
                </c:pt>
                <c:pt idx="140">
                  <c:v>43755</c:v>
                </c:pt>
                <c:pt idx="141">
                  <c:v>43756</c:v>
                </c:pt>
                <c:pt idx="142">
                  <c:v>43759</c:v>
                </c:pt>
                <c:pt idx="143">
                  <c:v>43760</c:v>
                </c:pt>
                <c:pt idx="144">
                  <c:v>43761</c:v>
                </c:pt>
                <c:pt idx="145">
                  <c:v>43762</c:v>
                </c:pt>
                <c:pt idx="146">
                  <c:v>43763</c:v>
                </c:pt>
                <c:pt idx="147">
                  <c:v>43766</c:v>
                </c:pt>
                <c:pt idx="148">
                  <c:v>43767</c:v>
                </c:pt>
                <c:pt idx="149">
                  <c:v>43768</c:v>
                </c:pt>
                <c:pt idx="150">
                  <c:v>43769</c:v>
                </c:pt>
                <c:pt idx="151">
                  <c:v>43770</c:v>
                </c:pt>
                <c:pt idx="152">
                  <c:v>43773</c:v>
                </c:pt>
                <c:pt idx="153">
                  <c:v>43774</c:v>
                </c:pt>
                <c:pt idx="154">
                  <c:v>43775</c:v>
                </c:pt>
                <c:pt idx="155">
                  <c:v>43776</c:v>
                </c:pt>
                <c:pt idx="156">
                  <c:v>43777</c:v>
                </c:pt>
                <c:pt idx="157">
                  <c:v>43780</c:v>
                </c:pt>
                <c:pt idx="158">
                  <c:v>43781</c:v>
                </c:pt>
                <c:pt idx="159">
                  <c:v>43782</c:v>
                </c:pt>
                <c:pt idx="160">
                  <c:v>43783</c:v>
                </c:pt>
                <c:pt idx="161">
                  <c:v>43784</c:v>
                </c:pt>
                <c:pt idx="162">
                  <c:v>43787</c:v>
                </c:pt>
                <c:pt idx="163">
                  <c:v>43788</c:v>
                </c:pt>
                <c:pt idx="164">
                  <c:v>43789</c:v>
                </c:pt>
                <c:pt idx="165">
                  <c:v>43790</c:v>
                </c:pt>
                <c:pt idx="166">
                  <c:v>43791</c:v>
                </c:pt>
                <c:pt idx="167">
                  <c:v>43794</c:v>
                </c:pt>
                <c:pt idx="168">
                  <c:v>43795</c:v>
                </c:pt>
                <c:pt idx="169">
                  <c:v>43796</c:v>
                </c:pt>
                <c:pt idx="170">
                  <c:v>43797</c:v>
                </c:pt>
                <c:pt idx="171">
                  <c:v>43798</c:v>
                </c:pt>
                <c:pt idx="172">
                  <c:v>43801</c:v>
                </c:pt>
                <c:pt idx="173">
                  <c:v>43802</c:v>
                </c:pt>
                <c:pt idx="174">
                  <c:v>43803</c:v>
                </c:pt>
                <c:pt idx="175">
                  <c:v>43804</c:v>
                </c:pt>
                <c:pt idx="176">
                  <c:v>43805</c:v>
                </c:pt>
                <c:pt idx="177">
                  <c:v>43808</c:v>
                </c:pt>
                <c:pt idx="178">
                  <c:v>43809</c:v>
                </c:pt>
                <c:pt idx="179">
                  <c:v>43810</c:v>
                </c:pt>
                <c:pt idx="180">
                  <c:v>43811</c:v>
                </c:pt>
                <c:pt idx="181">
                  <c:v>43812</c:v>
                </c:pt>
                <c:pt idx="182">
                  <c:v>43815</c:v>
                </c:pt>
                <c:pt idx="183">
                  <c:v>43816</c:v>
                </c:pt>
                <c:pt idx="184">
                  <c:v>43817</c:v>
                </c:pt>
                <c:pt idx="185">
                  <c:v>43818</c:v>
                </c:pt>
                <c:pt idx="186">
                  <c:v>43819</c:v>
                </c:pt>
                <c:pt idx="187">
                  <c:v>43822</c:v>
                </c:pt>
                <c:pt idx="188">
                  <c:v>43823</c:v>
                </c:pt>
                <c:pt idx="189">
                  <c:v>43824</c:v>
                </c:pt>
                <c:pt idx="190">
                  <c:v>43825</c:v>
                </c:pt>
                <c:pt idx="191">
                  <c:v>43826</c:v>
                </c:pt>
                <c:pt idx="192">
                  <c:v>43829</c:v>
                </c:pt>
                <c:pt idx="193">
                  <c:v>43830</c:v>
                </c:pt>
                <c:pt idx="194">
                  <c:v>43831</c:v>
                </c:pt>
                <c:pt idx="195">
                  <c:v>43832</c:v>
                </c:pt>
                <c:pt idx="196">
                  <c:v>43833</c:v>
                </c:pt>
                <c:pt idx="197">
                  <c:v>43836</c:v>
                </c:pt>
                <c:pt idx="198">
                  <c:v>43837</c:v>
                </c:pt>
                <c:pt idx="199">
                  <c:v>43838</c:v>
                </c:pt>
                <c:pt idx="200">
                  <c:v>43839</c:v>
                </c:pt>
                <c:pt idx="201">
                  <c:v>43840</c:v>
                </c:pt>
                <c:pt idx="202">
                  <c:v>43843</c:v>
                </c:pt>
                <c:pt idx="203">
                  <c:v>43844</c:v>
                </c:pt>
                <c:pt idx="204">
                  <c:v>43845</c:v>
                </c:pt>
                <c:pt idx="205">
                  <c:v>43846</c:v>
                </c:pt>
                <c:pt idx="206">
                  <c:v>43847</c:v>
                </c:pt>
                <c:pt idx="207">
                  <c:v>43850</c:v>
                </c:pt>
                <c:pt idx="208">
                  <c:v>43851</c:v>
                </c:pt>
                <c:pt idx="209">
                  <c:v>43852</c:v>
                </c:pt>
                <c:pt idx="210">
                  <c:v>43853</c:v>
                </c:pt>
                <c:pt idx="211">
                  <c:v>43854</c:v>
                </c:pt>
                <c:pt idx="212">
                  <c:v>43857</c:v>
                </c:pt>
                <c:pt idx="213">
                  <c:v>43858</c:v>
                </c:pt>
                <c:pt idx="214">
                  <c:v>43859</c:v>
                </c:pt>
                <c:pt idx="215">
                  <c:v>43860</c:v>
                </c:pt>
                <c:pt idx="216">
                  <c:v>43861</c:v>
                </c:pt>
                <c:pt idx="217">
                  <c:v>43864</c:v>
                </c:pt>
                <c:pt idx="218">
                  <c:v>43865</c:v>
                </c:pt>
                <c:pt idx="219">
                  <c:v>43866</c:v>
                </c:pt>
                <c:pt idx="220">
                  <c:v>43867</c:v>
                </c:pt>
                <c:pt idx="221">
                  <c:v>43868</c:v>
                </c:pt>
                <c:pt idx="222">
                  <c:v>43871</c:v>
                </c:pt>
                <c:pt idx="223">
                  <c:v>43872</c:v>
                </c:pt>
                <c:pt idx="224">
                  <c:v>43873</c:v>
                </c:pt>
                <c:pt idx="225">
                  <c:v>43874</c:v>
                </c:pt>
                <c:pt idx="226">
                  <c:v>43875</c:v>
                </c:pt>
                <c:pt idx="227">
                  <c:v>43878</c:v>
                </c:pt>
                <c:pt idx="228">
                  <c:v>43879</c:v>
                </c:pt>
                <c:pt idx="229">
                  <c:v>43880</c:v>
                </c:pt>
                <c:pt idx="230">
                  <c:v>43881</c:v>
                </c:pt>
                <c:pt idx="231">
                  <c:v>43882</c:v>
                </c:pt>
                <c:pt idx="232">
                  <c:v>43885</c:v>
                </c:pt>
                <c:pt idx="233">
                  <c:v>43886</c:v>
                </c:pt>
                <c:pt idx="234">
                  <c:v>43887</c:v>
                </c:pt>
                <c:pt idx="235">
                  <c:v>43888</c:v>
                </c:pt>
                <c:pt idx="236">
                  <c:v>43889</c:v>
                </c:pt>
                <c:pt idx="237">
                  <c:v>43892</c:v>
                </c:pt>
                <c:pt idx="238">
                  <c:v>43893</c:v>
                </c:pt>
                <c:pt idx="239">
                  <c:v>43894</c:v>
                </c:pt>
                <c:pt idx="240">
                  <c:v>43895</c:v>
                </c:pt>
                <c:pt idx="241">
                  <c:v>43896</c:v>
                </c:pt>
                <c:pt idx="242">
                  <c:v>43899</c:v>
                </c:pt>
                <c:pt idx="243">
                  <c:v>43900</c:v>
                </c:pt>
                <c:pt idx="244">
                  <c:v>43901</c:v>
                </c:pt>
                <c:pt idx="245">
                  <c:v>43902</c:v>
                </c:pt>
                <c:pt idx="246">
                  <c:v>43903</c:v>
                </c:pt>
                <c:pt idx="247">
                  <c:v>43906</c:v>
                </c:pt>
                <c:pt idx="248">
                  <c:v>43907</c:v>
                </c:pt>
                <c:pt idx="249">
                  <c:v>43908</c:v>
                </c:pt>
                <c:pt idx="250">
                  <c:v>43909</c:v>
                </c:pt>
                <c:pt idx="251">
                  <c:v>43910</c:v>
                </c:pt>
                <c:pt idx="252">
                  <c:v>43913</c:v>
                </c:pt>
                <c:pt idx="253">
                  <c:v>43914</c:v>
                </c:pt>
                <c:pt idx="254">
                  <c:v>43915</c:v>
                </c:pt>
                <c:pt idx="255">
                  <c:v>43916</c:v>
                </c:pt>
                <c:pt idx="256">
                  <c:v>43917</c:v>
                </c:pt>
                <c:pt idx="257">
                  <c:v>43920</c:v>
                </c:pt>
                <c:pt idx="258">
                  <c:v>43921</c:v>
                </c:pt>
              </c:numCache>
            </c:numRef>
          </c:cat>
          <c:val>
            <c:numRef>
              <c:f>'Daily Data'!$E$4:$E$262</c:f>
              <c:numCache>
                <c:formatCode>0.00</c:formatCode>
                <c:ptCount val="259"/>
                <c:pt idx="0">
                  <c:v>69.08</c:v>
                </c:pt>
                <c:pt idx="1">
                  <c:v>69.38</c:v>
                </c:pt>
                <c:pt idx="2">
                  <c:v>69.323333333333323</c:v>
                </c:pt>
                <c:pt idx="3">
                  <c:v>69.442499999999995</c:v>
                </c:pt>
                <c:pt idx="4">
                  <c:v>69.539999999999992</c:v>
                </c:pt>
                <c:pt idx="5">
                  <c:v>69.803333333333327</c:v>
                </c:pt>
                <c:pt idx="6">
                  <c:v>69.977142857142852</c:v>
                </c:pt>
                <c:pt idx="7">
                  <c:v>70.183750000000003</c:v>
                </c:pt>
                <c:pt idx="8">
                  <c:v>70.307777777777773</c:v>
                </c:pt>
                <c:pt idx="9">
                  <c:v>70.433999999999997</c:v>
                </c:pt>
                <c:pt idx="10">
                  <c:v>70.476363636363629</c:v>
                </c:pt>
                <c:pt idx="11">
                  <c:v>70.498333333333321</c:v>
                </c:pt>
                <c:pt idx="12">
                  <c:v>70.547692307692301</c:v>
                </c:pt>
                <c:pt idx="13">
                  <c:v>70.559285714285707</c:v>
                </c:pt>
                <c:pt idx="14">
                  <c:v>70.569333333333333</c:v>
                </c:pt>
                <c:pt idx="15">
                  <c:v>70.808125000000004</c:v>
                </c:pt>
                <c:pt idx="16">
                  <c:v>70.97176470588235</c:v>
                </c:pt>
                <c:pt idx="17">
                  <c:v>71.192222222222227</c:v>
                </c:pt>
                <c:pt idx="18">
                  <c:v>71.183684210526323</c:v>
                </c:pt>
                <c:pt idx="19">
                  <c:v>71.185500000000005</c:v>
                </c:pt>
                <c:pt idx="20">
                  <c:v>71.233333333333334</c:v>
                </c:pt>
                <c:pt idx="21">
                  <c:v>71.268636363636361</c:v>
                </c:pt>
                <c:pt idx="22">
                  <c:v>71.237826086956517</c:v>
                </c:pt>
                <c:pt idx="23">
                  <c:v>71.267499999999998</c:v>
                </c:pt>
                <c:pt idx="24">
                  <c:v>71.294800000000009</c:v>
                </c:pt>
                <c:pt idx="25">
                  <c:v>71.282692307692315</c:v>
                </c:pt>
                <c:pt idx="26">
                  <c:v>71.275555555555556</c:v>
                </c:pt>
                <c:pt idx="27">
                  <c:v>71.251785714285717</c:v>
                </c:pt>
                <c:pt idx="28">
                  <c:v>71.264827586206891</c:v>
                </c:pt>
                <c:pt idx="29">
                  <c:v>71.300999999999988</c:v>
                </c:pt>
                <c:pt idx="30">
                  <c:v>71.340645161290325</c:v>
                </c:pt>
                <c:pt idx="31">
                  <c:v>71.395312500000003</c:v>
                </c:pt>
                <c:pt idx="32">
                  <c:v>71.49545454545455</c:v>
                </c:pt>
                <c:pt idx="33">
                  <c:v>71.567352941176466</c:v>
                </c:pt>
                <c:pt idx="34">
                  <c:v>71.614285714285714</c:v>
                </c:pt>
                <c:pt idx="35">
                  <c:v>71.651111111111106</c:v>
                </c:pt>
                <c:pt idx="36">
                  <c:v>71.658918918918928</c:v>
                </c:pt>
                <c:pt idx="37">
                  <c:v>71.57236842105263</c:v>
                </c:pt>
                <c:pt idx="38">
                  <c:v>71.480256410256416</c:v>
                </c:pt>
                <c:pt idx="39">
                  <c:v>71.448000000000008</c:v>
                </c:pt>
                <c:pt idx="40">
                  <c:v>71.428292682926823</c:v>
                </c:pt>
                <c:pt idx="41">
                  <c:v>71.383571428571429</c:v>
                </c:pt>
                <c:pt idx="42">
                  <c:v>71.276511627906984</c:v>
                </c:pt>
                <c:pt idx="43">
                  <c:v>71.092045454545456</c:v>
                </c:pt>
                <c:pt idx="44">
                  <c:v>70.924666666666667</c:v>
                </c:pt>
                <c:pt idx="45">
                  <c:v>70.733695652173907</c:v>
                </c:pt>
                <c:pt idx="46">
                  <c:v>70.564255319148941</c:v>
                </c:pt>
                <c:pt idx="47">
                  <c:v>70.429583333333326</c:v>
                </c:pt>
                <c:pt idx="48">
                  <c:v>70.304693877551017</c:v>
                </c:pt>
                <c:pt idx="49">
                  <c:v>70.169799999999995</c:v>
                </c:pt>
                <c:pt idx="50">
                  <c:v>70.002941176470586</c:v>
                </c:pt>
                <c:pt idx="51">
                  <c:v>69.873653846153843</c:v>
                </c:pt>
                <c:pt idx="52">
                  <c:v>69.746415094339625</c:v>
                </c:pt>
                <c:pt idx="53">
                  <c:v>69.61333333333333</c:v>
                </c:pt>
                <c:pt idx="54">
                  <c:v>69.49945454545454</c:v>
                </c:pt>
                <c:pt idx="55">
                  <c:v>69.380714285714276</c:v>
                </c:pt>
                <c:pt idx="56">
                  <c:v>69.311578947368417</c:v>
                </c:pt>
                <c:pt idx="57">
                  <c:v>69.254310344827573</c:v>
                </c:pt>
                <c:pt idx="58">
                  <c:v>69.184915254237282</c:v>
                </c:pt>
                <c:pt idx="59">
                  <c:v>69.135833333333323</c:v>
                </c:pt>
                <c:pt idx="60">
                  <c:v>69.098360655737707</c:v>
                </c:pt>
                <c:pt idx="61">
                  <c:v>69.060967741935485</c:v>
                </c:pt>
                <c:pt idx="62">
                  <c:v>69.036507936507945</c:v>
                </c:pt>
                <c:pt idx="63">
                  <c:v>68.975000000000009</c:v>
                </c:pt>
                <c:pt idx="64">
                  <c:v>68.878769230769237</c:v>
                </c:pt>
                <c:pt idx="65">
                  <c:v>68.797727272727286</c:v>
                </c:pt>
                <c:pt idx="66">
                  <c:v>68.720447761194038</c:v>
                </c:pt>
                <c:pt idx="67">
                  <c:v>68.654411764705884</c:v>
                </c:pt>
                <c:pt idx="68">
                  <c:v>68.599855072463768</c:v>
                </c:pt>
                <c:pt idx="69">
                  <c:v>68.538428571428582</c:v>
                </c:pt>
                <c:pt idx="70">
                  <c:v>68.508450704225353</c:v>
                </c:pt>
                <c:pt idx="71">
                  <c:v>68.496388888888902</c:v>
                </c:pt>
                <c:pt idx="72">
                  <c:v>68.471095890410965</c:v>
                </c:pt>
                <c:pt idx="73">
                  <c:v>68.449324324324323</c:v>
                </c:pt>
                <c:pt idx="74">
                  <c:v>68.414933333333337</c:v>
                </c:pt>
                <c:pt idx="75">
                  <c:v>68.352500000000006</c:v>
                </c:pt>
                <c:pt idx="76">
                  <c:v>68.253116883116874</c:v>
                </c:pt>
                <c:pt idx="77">
                  <c:v>68.160641025641027</c:v>
                </c:pt>
                <c:pt idx="78">
                  <c:v>68.082151898734168</c:v>
                </c:pt>
                <c:pt idx="79">
                  <c:v>68.009625</c:v>
                </c:pt>
                <c:pt idx="80">
                  <c:v>67.95802469135802</c:v>
                </c:pt>
                <c:pt idx="81">
                  <c:v>67.903292682926832</c:v>
                </c:pt>
                <c:pt idx="82">
                  <c:v>67.837710843373486</c:v>
                </c:pt>
                <c:pt idx="83">
                  <c:v>67.771666666666661</c:v>
                </c:pt>
                <c:pt idx="84">
                  <c:v>67.710235294117652</c:v>
                </c:pt>
                <c:pt idx="85">
                  <c:v>67.667906976744177</c:v>
                </c:pt>
                <c:pt idx="86">
                  <c:v>67.613103448275851</c:v>
                </c:pt>
                <c:pt idx="87">
                  <c:v>67.539318181818174</c:v>
                </c:pt>
                <c:pt idx="88">
                  <c:v>67.446966292134817</c:v>
                </c:pt>
                <c:pt idx="89">
                  <c:v>67.34899999999999</c:v>
                </c:pt>
                <c:pt idx="90">
                  <c:v>67.213626373626354</c:v>
                </c:pt>
                <c:pt idx="91">
                  <c:v>67.094891304347811</c:v>
                </c:pt>
                <c:pt idx="92">
                  <c:v>66.990322580645142</c:v>
                </c:pt>
                <c:pt idx="93">
                  <c:v>66.885425531914876</c:v>
                </c:pt>
                <c:pt idx="94">
                  <c:v>66.811894736842092</c:v>
                </c:pt>
                <c:pt idx="95">
                  <c:v>66.718645833333312</c:v>
                </c:pt>
                <c:pt idx="96">
                  <c:v>66.622268041237092</c:v>
                </c:pt>
                <c:pt idx="97">
                  <c:v>66.544489795918352</c:v>
                </c:pt>
                <c:pt idx="98">
                  <c:v>66.47626262626261</c:v>
                </c:pt>
                <c:pt idx="99">
                  <c:v>66.40179999999998</c:v>
                </c:pt>
                <c:pt idx="100">
                  <c:v>66.344356435643547</c:v>
                </c:pt>
                <c:pt idx="101">
                  <c:v>66.280294117647045</c:v>
                </c:pt>
                <c:pt idx="102">
                  <c:v>66.20611650485435</c:v>
                </c:pt>
                <c:pt idx="103">
                  <c:v>66.133365384615374</c:v>
                </c:pt>
                <c:pt idx="104">
                  <c:v>66.060095238095229</c:v>
                </c:pt>
                <c:pt idx="105">
                  <c:v>66.006886792452818</c:v>
                </c:pt>
                <c:pt idx="106">
                  <c:v>65.956261682242982</c:v>
                </c:pt>
                <c:pt idx="107">
                  <c:v>65.910740740740735</c:v>
                </c:pt>
                <c:pt idx="108">
                  <c:v>65.843211009174297</c:v>
                </c:pt>
                <c:pt idx="109">
                  <c:v>65.771272727272716</c:v>
                </c:pt>
                <c:pt idx="110">
                  <c:v>65.725405405405397</c:v>
                </c:pt>
                <c:pt idx="111">
                  <c:v>65.698392857142849</c:v>
                </c:pt>
                <c:pt idx="112">
                  <c:v>65.659292035398224</c:v>
                </c:pt>
                <c:pt idx="113">
                  <c:v>65.64464912280701</c:v>
                </c:pt>
                <c:pt idx="114">
                  <c:v>65.636173913043464</c:v>
                </c:pt>
                <c:pt idx="115">
                  <c:v>65.613620689655164</c:v>
                </c:pt>
                <c:pt idx="116">
                  <c:v>65.572136752136743</c:v>
                </c:pt>
                <c:pt idx="117">
                  <c:v>65.535508474576261</c:v>
                </c:pt>
                <c:pt idx="118">
                  <c:v>65.55974789915966</c:v>
                </c:pt>
                <c:pt idx="119">
                  <c:v>65.56</c:v>
                </c:pt>
                <c:pt idx="120">
                  <c:v>65.549504132231405</c:v>
                </c:pt>
                <c:pt idx="121">
                  <c:v>65.538852459016397</c:v>
                </c:pt>
                <c:pt idx="122">
                  <c:v>65.53634146341463</c:v>
                </c:pt>
                <c:pt idx="123">
                  <c:v>65.529274193548375</c:v>
                </c:pt>
                <c:pt idx="124">
                  <c:v>65.518079999999998</c:v>
                </c:pt>
                <c:pt idx="125">
                  <c:v>65.493412698412698</c:v>
                </c:pt>
                <c:pt idx="126">
                  <c:v>65.46653543307086</c:v>
                </c:pt>
                <c:pt idx="127">
                  <c:v>65.443203124999997</c:v>
                </c:pt>
                <c:pt idx="128">
                  <c:v>65.408682170542633</c:v>
                </c:pt>
                <c:pt idx="129">
                  <c:v>65.367538461538459</c:v>
                </c:pt>
                <c:pt idx="130">
                  <c:v>65.310687022900751</c:v>
                </c:pt>
                <c:pt idx="131">
                  <c:v>65.255378787878783</c:v>
                </c:pt>
                <c:pt idx="132">
                  <c:v>65.209323308270669</c:v>
                </c:pt>
                <c:pt idx="133">
                  <c:v>65.166417910447748</c:v>
                </c:pt>
                <c:pt idx="134">
                  <c:v>65.114370370370352</c:v>
                </c:pt>
                <c:pt idx="135">
                  <c:v>65.074558823529401</c:v>
                </c:pt>
                <c:pt idx="136">
                  <c:v>65.030802919708009</c:v>
                </c:pt>
                <c:pt idx="137">
                  <c:v>64.985724637681145</c:v>
                </c:pt>
                <c:pt idx="138">
                  <c:v>64.944028776978399</c:v>
                </c:pt>
                <c:pt idx="139">
                  <c:v>64.903714285714258</c:v>
                </c:pt>
                <c:pt idx="140">
                  <c:v>64.864326241134734</c:v>
                </c:pt>
                <c:pt idx="141">
                  <c:v>64.829788732394334</c:v>
                </c:pt>
                <c:pt idx="142">
                  <c:v>64.788671328671313</c:v>
                </c:pt>
                <c:pt idx="143">
                  <c:v>64.758888888888862</c:v>
                </c:pt>
                <c:pt idx="144">
                  <c:v>64.729655172413771</c:v>
                </c:pt>
                <c:pt idx="145">
                  <c:v>64.708972602739706</c:v>
                </c:pt>
                <c:pt idx="146">
                  <c:v>64.690952380952353</c:v>
                </c:pt>
                <c:pt idx="147">
                  <c:v>64.661891891891855</c:v>
                </c:pt>
                <c:pt idx="148">
                  <c:v>64.63765100671138</c:v>
                </c:pt>
                <c:pt idx="149">
                  <c:v>64.608199999999954</c:v>
                </c:pt>
                <c:pt idx="150">
                  <c:v>64.573046357615851</c:v>
                </c:pt>
                <c:pt idx="151">
                  <c:v>64.544078947368376</c:v>
                </c:pt>
                <c:pt idx="152">
                  <c:v>64.530849673202567</c:v>
                </c:pt>
                <c:pt idx="153">
                  <c:v>64.519090909090863</c:v>
                </c:pt>
                <c:pt idx="154">
                  <c:v>64.503548387096728</c:v>
                </c:pt>
                <c:pt idx="155">
                  <c:v>64.491346153846123</c:v>
                </c:pt>
                <c:pt idx="156">
                  <c:v>64.475477707006334</c:v>
                </c:pt>
                <c:pt idx="157">
                  <c:v>64.463481012658193</c:v>
                </c:pt>
                <c:pt idx="158">
                  <c:v>64.449182389937079</c:v>
                </c:pt>
                <c:pt idx="159">
                  <c:v>64.435562499999975</c:v>
                </c:pt>
                <c:pt idx="160">
                  <c:v>64.423291925465804</c:v>
                </c:pt>
                <c:pt idx="161">
                  <c:v>64.416481481481441</c:v>
                </c:pt>
                <c:pt idx="162">
                  <c:v>64.406687116564385</c:v>
                </c:pt>
                <c:pt idx="163">
                  <c:v>64.394268292682895</c:v>
                </c:pt>
                <c:pt idx="164">
                  <c:v>64.390666666666633</c:v>
                </c:pt>
                <c:pt idx="165">
                  <c:v>64.394277108433698</c:v>
                </c:pt>
                <c:pt idx="166">
                  <c:v>64.396886227544869</c:v>
                </c:pt>
                <c:pt idx="167">
                  <c:v>64.398511904761861</c:v>
                </c:pt>
                <c:pt idx="168">
                  <c:v>64.401005917159722</c:v>
                </c:pt>
                <c:pt idx="169">
                  <c:v>64.4047058823529</c:v>
                </c:pt>
                <c:pt idx="170">
                  <c:v>64.406315789473652</c:v>
                </c:pt>
                <c:pt idx="171">
                  <c:v>64.406860465116239</c:v>
                </c:pt>
                <c:pt idx="172">
                  <c:v>64.399884393063559</c:v>
                </c:pt>
                <c:pt idx="173">
                  <c:v>64.391551724137912</c:v>
                </c:pt>
                <c:pt idx="174">
                  <c:v>64.396457142857116</c:v>
                </c:pt>
                <c:pt idx="175">
                  <c:v>64.403693181818156</c:v>
                </c:pt>
                <c:pt idx="176">
                  <c:v>64.415536723163811</c:v>
                </c:pt>
                <c:pt idx="177">
                  <c:v>64.426910112359522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1C8-4A75-A89B-60AAD7790C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5766016"/>
        <c:axId val="102011648"/>
      </c:lineChart>
      <c:dateAx>
        <c:axId val="55766016"/>
        <c:scaling>
          <c:orientation val="minMax"/>
        </c:scaling>
        <c:delete val="0"/>
        <c:axPos val="b"/>
        <c:numFmt formatCode="[$-409]dd\-mmm\-yy;@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baseline="0">
                <a:latin typeface="Arial" panose="020B0604020202020204" pitchFamily="34" charset="0"/>
              </a:defRPr>
            </a:pPr>
            <a:endParaRPr lang="en-US"/>
          </a:p>
        </c:txPr>
        <c:crossAx val="102011648"/>
        <c:crosses val="autoZero"/>
        <c:auto val="1"/>
        <c:lblOffset val="100"/>
        <c:baseTimeUnit val="days"/>
        <c:majorUnit val="8"/>
        <c:majorTimeUnit val="days"/>
        <c:minorUnit val="12"/>
        <c:minorTimeUnit val="days"/>
      </c:dateAx>
      <c:valAx>
        <c:axId val="102011648"/>
        <c:scaling>
          <c:orientation val="minMax"/>
          <c:max val="85"/>
          <c:min val="45"/>
        </c:scaling>
        <c:delete val="0"/>
        <c:axPos val="l"/>
        <c:majorGridlines>
          <c:spPr>
            <a:ln>
              <a:solidFill>
                <a:schemeClr val="bg2">
                  <a:lumMod val="40000"/>
                  <a:lumOff val="60000"/>
                </a:schemeClr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000" b="0" dirty="0">
                    <a:latin typeface="Arial" panose="020B0604020202020204" pitchFamily="34" charset="0"/>
                    <a:cs typeface="Arial" panose="020B0604020202020204" pitchFamily="34" charset="0"/>
                  </a:rPr>
                  <a:t>$ </a:t>
                </a:r>
                <a:r>
                  <a:rPr lang="en-US" sz="10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US Per Barrel</a:t>
                </a:r>
                <a:endParaRPr lang="en-US" sz="1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1.352468120008931E-2"/>
              <c:y val="0.27295296557795085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5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55766016"/>
        <c:crosses val="autoZero"/>
        <c:crossBetween val="between"/>
        <c:majorUnit val="5"/>
      </c:valAx>
      <c:spPr>
        <a:noFill/>
        <a:ln>
          <a:solidFill>
            <a:sysClr val="window" lastClr="FFFFFF">
              <a:lumMod val="50000"/>
              <a:alpha val="0"/>
            </a:sysClr>
          </a:solidFill>
        </a:ln>
      </c:spPr>
    </c:plotArea>
    <c:plotVisOnly val="1"/>
    <c:dispBlanksAs val="gap"/>
    <c:showDLblsOverMax val="0"/>
  </c:chart>
  <c:spPr>
    <a:noFill/>
    <a:ln>
      <a:solidFill>
        <a:srgbClr val="E7E6E6">
          <a:alpha val="0"/>
        </a:srgbClr>
      </a:solidFill>
    </a:ln>
  </c:spPr>
  <c:txPr>
    <a:bodyPr/>
    <a:lstStyle/>
    <a:p>
      <a:pPr>
        <a:defRPr sz="1800" baseline="0"/>
      </a:pPr>
      <a:endParaRPr lang="en-US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610681477315333E-2"/>
          <c:y val="8.7728716389123551E-2"/>
          <c:w val="0.93138928656645181"/>
          <c:h val="0.78101404962983467"/>
        </c:manualLayout>
      </c:layout>
      <c:barChart>
        <c:barDir val="col"/>
        <c:grouping val="clustered"/>
        <c:varyColors val="0"/>
        <c:ser>
          <c:idx val="0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tx1">
                <a:lumMod val="50000"/>
                <a:lumOff val="50000"/>
                <a:alpha val="30000"/>
              </a:schemeClr>
            </a:solidFill>
            <a:ln>
              <a:noFill/>
            </a:ln>
          </c:spPr>
          <c:invertIfNegative val="0"/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16000</c:v>
                </c:pt>
                <c:pt idx="11">
                  <c:v>16000</c:v>
                </c:pt>
                <c:pt idx="12">
                  <c:v>16000</c:v>
                </c:pt>
                <c:pt idx="13">
                  <c:v>16000</c:v>
                </c:pt>
                <c:pt idx="14">
                  <c:v>16000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DA-4BAB-914D-97A076DC02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93404160"/>
        <c:axId val="93402624"/>
      </c:barChar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Total NL Capital Investment</c:v>
                </c:pt>
              </c:strCache>
            </c:strRef>
          </c:tx>
          <c:spPr>
            <a:ln w="38100">
              <a:solidFill>
                <a:srgbClr val="A30134"/>
              </a:solidFill>
            </a:ln>
          </c:spPr>
          <c:marker>
            <c:symbol val="none"/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AA-4F23-A2CD-A4DC84611158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9DA-4BAB-914D-97A076DC02C7}"/>
                </c:ext>
              </c:extLst>
            </c:dLbl>
            <c:dLbl>
              <c:idx val="1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A9F-4FF3-98E2-3B3A217D5F6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n w="12700">
                      <a:solidFill>
                        <a:srgbClr val="A30134"/>
                      </a:solidFill>
                    </a:ln>
                    <a:solidFill>
                      <a:srgbClr val="A30134"/>
                    </a:solidFill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Sheet1!$B$2:$B$16</c:f>
              <c:numCache>
                <c:formatCode>#,##0</c:formatCode>
                <c:ptCount val="15"/>
                <c:pt idx="0">
                  <c:v>5293</c:v>
                </c:pt>
                <c:pt idx="1">
                  <c:v>6341</c:v>
                </c:pt>
                <c:pt idx="2">
                  <c:v>7952</c:v>
                </c:pt>
                <c:pt idx="3">
                  <c:v>9825</c:v>
                </c:pt>
                <c:pt idx="4">
                  <c:v>11566</c:v>
                </c:pt>
                <c:pt idx="5">
                  <c:v>12035</c:v>
                </c:pt>
                <c:pt idx="6">
                  <c:v>12087</c:v>
                </c:pt>
                <c:pt idx="7">
                  <c:v>13805</c:v>
                </c:pt>
                <c:pt idx="8">
                  <c:v>10268</c:v>
                </c:pt>
                <c:pt idx="9">
                  <c:v>9096</c:v>
                </c:pt>
                <c:pt idx="10">
                  <c:v>9377</c:v>
                </c:pt>
                <c:pt idx="11">
                  <c:v>9840</c:v>
                </c:pt>
                <c:pt idx="12">
                  <c:v>8457</c:v>
                </c:pt>
                <c:pt idx="13">
                  <c:v>9493</c:v>
                </c:pt>
                <c:pt idx="14">
                  <c:v>9368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DA-4BAB-914D-97A076DC02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390720"/>
        <c:axId val="93392256"/>
      </c:lineChart>
      <c:catAx>
        <c:axId val="9339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/>
          <a:lstStyle/>
          <a:p>
            <a:pPr>
              <a:defRPr sz="1200" b="1"/>
            </a:pPr>
            <a:endParaRPr lang="en-US"/>
          </a:p>
        </c:txPr>
        <c:crossAx val="93392256"/>
        <c:crosses val="autoZero"/>
        <c:auto val="1"/>
        <c:lblAlgn val="ctr"/>
        <c:lblOffset val="100"/>
        <c:noMultiLvlLbl val="0"/>
      </c:catAx>
      <c:valAx>
        <c:axId val="93392256"/>
        <c:scaling>
          <c:orientation val="minMax"/>
          <c:max val="16000"/>
        </c:scaling>
        <c:delete val="0"/>
        <c:axPos val="l"/>
        <c:majorGridlines>
          <c:spPr>
            <a:ln>
              <a:noFill/>
              <a:prstDash val="dash"/>
            </a:ln>
          </c:spPr>
        </c:majorGridlines>
        <c:numFmt formatCode="&quot;$&quot;#,##0.0_);\(&quot;$&quot;#,##0.0\)" sourceLinked="0"/>
        <c:majorTickMark val="out"/>
        <c:minorTickMark val="none"/>
        <c:tickLblPos val="nextTo"/>
        <c:txPr>
          <a:bodyPr/>
          <a:lstStyle/>
          <a:p>
            <a:pPr>
              <a:defRPr sz="1200" b="0"/>
            </a:pPr>
            <a:endParaRPr lang="en-US"/>
          </a:p>
        </c:txPr>
        <c:crossAx val="93390720"/>
        <c:crosses val="autoZero"/>
        <c:crossBetween val="between"/>
        <c:dispUnits>
          <c:builtInUnit val="thousands"/>
        </c:dispUnits>
      </c:valAx>
      <c:valAx>
        <c:axId val="93402624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93404160"/>
        <c:crosses val="max"/>
        <c:crossBetween val="between"/>
      </c:valAx>
      <c:catAx>
        <c:axId val="93404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3402624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>
          <a:latin typeface="Calibri" panose="020F0502020204030204" pitchFamily="34" charset="0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0.86194</cdr:x>
      <cdr:y>0.33364</cdr:y>
    </cdr:from>
    <cdr:to>
      <cdr:x>1</cdr:x>
      <cdr:y>0.3805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9069073" y="1393770"/>
          <a:ext cx="1452686" cy="1957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none" lIns="18288" tIns="18288" rIns="18288" bIns="18288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</a:rPr>
            <a:t>Budget 2019 ($US 65.00)</a:t>
          </a:r>
          <a:endParaRPr lang="en-US" sz="1000" dirty="0">
            <a:solidFill>
              <a:schemeClr val="tx1">
                <a:lumMod val="75000"/>
                <a:lumOff val="25000"/>
              </a:schemeClr>
            </a:solidFill>
            <a:latin typeface="Calibri" panose="020F0502020204030204" pitchFamily="34" charset="0"/>
          </a:endParaRPr>
        </a:p>
      </cdr:txBody>
    </cdr:sp>
  </cdr:relSizeAnchor>
  <cdr:relSizeAnchor xmlns:cdr="http://schemas.openxmlformats.org/drawingml/2006/chartDrawing">
    <cdr:from>
      <cdr:x>0.72432</cdr:x>
      <cdr:y>0.3169</cdr:y>
    </cdr:from>
    <cdr:to>
      <cdr:x>0.84028</cdr:x>
      <cdr:y>0.36392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7500005" y="1323116"/>
          <a:ext cx="1200719" cy="1963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defPPr>
            <a:defRPr lang="en-US"/>
          </a:defPPr>
          <a:lvl1pPr marL="0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00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201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301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401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501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2599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199699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6799" algn="l" defTabSz="91420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700" dirty="0" smtClean="0"/>
            <a:t>Brent Daily $US 66.44</a:t>
          </a:r>
          <a:endParaRPr lang="en-US" sz="700" dirty="0"/>
        </a:p>
      </cdr:txBody>
    </cdr:sp>
  </cdr:relSizeAnchor>
  <cdr:relSizeAnchor xmlns:cdr="http://schemas.openxmlformats.org/drawingml/2006/chartDrawing">
    <cdr:from>
      <cdr:x>0.72418</cdr:x>
      <cdr:y>0.41151</cdr:y>
    </cdr:from>
    <cdr:to>
      <cdr:x>0.85802</cdr:x>
      <cdr:y>0.46274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498554" y="1718145"/>
          <a:ext cx="1385860" cy="2138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700" dirty="0" smtClean="0"/>
            <a:t>Brent YTD Avg $US 64.43</a:t>
          </a:r>
          <a:endParaRPr lang="en-US" sz="700" dirty="0"/>
        </a:p>
      </cdr:txBody>
    </cdr:sp>
  </cdr:relSizeAnchor>
  <cdr:relSizeAnchor xmlns:cdr="http://schemas.openxmlformats.org/drawingml/2006/chartDrawing">
    <cdr:from>
      <cdr:x>0.71871</cdr:x>
      <cdr:y>0.40629</cdr:y>
    </cdr:from>
    <cdr:to>
      <cdr:x>0.73095</cdr:x>
      <cdr:y>0.43448</cdr:y>
    </cdr:to>
    <cdr:cxnSp macro="">
      <cdr:nvCxnSpPr>
        <cdr:cNvPr id="7" name="Straight Arrow Connector 6"/>
        <cdr:cNvCxnSpPr/>
      </cdr:nvCxnSpPr>
      <cdr:spPr>
        <a:xfrm xmlns:a="http://schemas.openxmlformats.org/drawingml/2006/main" flipH="1" flipV="1">
          <a:off x="7441947" y="1696329"/>
          <a:ext cx="126750" cy="117696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rgbClr val="002E6D"/>
          </a:solidFill>
          <a:tailEnd type="triangle" w="med" len="sm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0.71958</cdr:x>
      <cdr:y>0.34124</cdr:y>
    </cdr:from>
    <cdr:to>
      <cdr:x>0.73095</cdr:x>
      <cdr:y>0.36075</cdr:y>
    </cdr:to>
    <cdr:cxnSp macro="">
      <cdr:nvCxnSpPr>
        <cdr:cNvPr id="8" name="Straight Arrow Connector 7"/>
        <cdr:cNvCxnSpPr/>
      </cdr:nvCxnSpPr>
      <cdr:spPr>
        <a:xfrm xmlns:a="http://schemas.openxmlformats.org/drawingml/2006/main" flipH="1">
          <a:off x="7451001" y="1424725"/>
          <a:ext cx="117696" cy="81481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rgbClr val="002E6D"/>
          </a:solidFill>
          <a:tailEnd type="triangle" w="med" len="sm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r">
              <a:defRPr sz="1200"/>
            </a:lvl1pPr>
          </a:lstStyle>
          <a:p>
            <a:fld id="{09D56232-4182-4DC9-90A0-3501E3298354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1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r">
              <a:defRPr sz="1200"/>
            </a:lvl1pPr>
          </a:lstStyle>
          <a:p>
            <a:fld id="{FD6E5941-401D-4023-AA54-1A6E1EC0C5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432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r">
              <a:defRPr sz="1200"/>
            </a:lvl1pPr>
          </a:lstStyle>
          <a:p>
            <a:fld id="{4A49BB03-7FD3-4547-9BAF-3134410BBD6B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8" tIns="46654" rIns="93308" bIns="4665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3308" tIns="46654" rIns="93308" bIns="4665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r">
              <a:defRPr sz="1200"/>
            </a:lvl1pPr>
          </a:lstStyle>
          <a:p>
            <a:fld id="{030E655C-1B4B-444E-B161-82F9A75E1C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138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9100" y="698500"/>
            <a:ext cx="6207125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E655C-1B4B-444E-B161-82F9A75E1C1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949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335"/>
            <a:endParaRPr lang="en-US" strike="noStrike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E655C-1B4B-444E-B161-82F9A75E1C1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650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E655C-1B4B-444E-B161-82F9A75E1C1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74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E655C-1B4B-444E-B161-82F9A75E1C1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06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E655C-1B4B-444E-B161-82F9A75E1C1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589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95484" y="4389399"/>
            <a:ext cx="5563870" cy="4571768"/>
          </a:xfrm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E655C-1B4B-444E-B161-82F9A75E1C1E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815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7362" indent="-167362">
              <a:buFontTx/>
              <a:buChar char="-"/>
            </a:pPr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F8ECD-7244-4F23-A75E-89CF2198E62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724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0E655C-1B4B-444E-B161-82F9A75E1C1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607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0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005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944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99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700"/>
            </a:lvl1pPr>
            <a:lvl2pPr marL="609585" indent="0">
              <a:buNone/>
              <a:defRPr sz="2400"/>
            </a:lvl2pPr>
            <a:lvl3pPr marL="1219170" indent="0">
              <a:buNone/>
              <a:defRPr sz="2100"/>
            </a:lvl3pPr>
            <a:lvl4pPr marL="1828754" indent="0">
              <a:buNone/>
              <a:defRPr sz="1900"/>
            </a:lvl4pPr>
            <a:lvl5pPr marL="2438339" indent="0">
              <a:buNone/>
              <a:defRPr sz="1900"/>
            </a:lvl5pPr>
            <a:lvl6pPr marL="3047924" indent="0">
              <a:buNone/>
              <a:defRPr sz="1900"/>
            </a:lvl6pPr>
            <a:lvl7pPr marL="3657509" indent="0">
              <a:buNone/>
              <a:defRPr sz="1900"/>
            </a:lvl7pPr>
            <a:lvl8pPr marL="4267093" indent="0">
              <a:buNone/>
              <a:defRPr sz="1900"/>
            </a:lvl8pPr>
            <a:lvl9pPr marL="4876678" indent="0">
              <a:buNone/>
              <a:defRPr sz="1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3195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79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93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748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490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0707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585" indent="0">
              <a:buNone/>
              <a:defRPr sz="3700"/>
            </a:lvl2pPr>
            <a:lvl3pPr marL="1219170" indent="0">
              <a:buNone/>
              <a:defRPr sz="3200"/>
            </a:lvl3pPr>
            <a:lvl4pPr marL="1828754" indent="0">
              <a:buNone/>
              <a:defRPr sz="2700"/>
            </a:lvl4pPr>
            <a:lvl5pPr marL="2438339" indent="0">
              <a:buNone/>
              <a:defRPr sz="2700"/>
            </a:lvl5pPr>
            <a:lvl6pPr marL="3047924" indent="0">
              <a:buNone/>
              <a:defRPr sz="2700"/>
            </a:lvl6pPr>
            <a:lvl7pPr marL="3657509" indent="0">
              <a:buNone/>
              <a:defRPr sz="2700"/>
            </a:lvl7pPr>
            <a:lvl8pPr marL="4267093" indent="0">
              <a:buNone/>
              <a:defRPr sz="2700"/>
            </a:lvl8pPr>
            <a:lvl9pPr marL="4876678" indent="0">
              <a:buNone/>
              <a:defRPr sz="27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585" indent="0">
              <a:buNone/>
              <a:defRPr sz="1600"/>
            </a:lvl2pPr>
            <a:lvl3pPr marL="1219170" indent="0">
              <a:buNone/>
              <a:defRPr sz="1300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03204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909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1279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57200"/>
            <a:ext cx="109728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11200" y="1219200"/>
            <a:ext cx="10972800" cy="44196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lIns="121917" tIns="60958" rIns="121917" bIns="60958"/>
          <a:lstStyle>
            <a:lvl1pPr>
              <a:defRPr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20BE92-E7CB-4C4F-8FC1-B442C8826AE6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291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836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03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031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44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91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8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7559B-93B7-B04E-9496-DB93812F76E7}" type="datetimeFigureOut">
              <a:rPr lang="en-US" smtClean="0"/>
              <a:t>12/10/2019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EA7CA-1EE3-1E44-A38D-525BAFD1B03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006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7"/>
            <a:ext cx="7721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8" rIns="121917" bIns="609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519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b="1">
          <a:solidFill>
            <a:schemeClr val="bg1"/>
          </a:solidFill>
          <a:latin typeface="+mj-lt"/>
          <a:ea typeface="ＭＳ Ｐゴシック" pitchFamily="-111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 b="1">
          <a:solidFill>
            <a:schemeClr val="bg1"/>
          </a:solidFill>
          <a:latin typeface="Arial" pitchFamily="-111" charset="0"/>
          <a:ea typeface="ＭＳ Ｐゴシック" pitchFamily="-111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 b="1">
          <a:solidFill>
            <a:schemeClr val="bg1"/>
          </a:solidFill>
          <a:latin typeface="Arial" pitchFamily="-111" charset="0"/>
          <a:ea typeface="ＭＳ Ｐゴシック" pitchFamily="-111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 b="1">
          <a:solidFill>
            <a:schemeClr val="bg1"/>
          </a:solidFill>
          <a:latin typeface="Arial" pitchFamily="-111" charset="0"/>
          <a:ea typeface="ＭＳ Ｐゴシック" pitchFamily="-111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 b="1">
          <a:solidFill>
            <a:schemeClr val="bg1"/>
          </a:solidFill>
          <a:latin typeface="Arial" pitchFamily="-111" charset="0"/>
          <a:ea typeface="ＭＳ Ｐゴシック" pitchFamily="-111" charset="-128"/>
          <a:cs typeface="ＭＳ Ｐゴシック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pitchFamily="-111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pitchFamily="-111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pitchFamily="-111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900">
          <a:solidFill>
            <a:schemeClr val="tx2"/>
          </a:solidFill>
          <a:latin typeface="Arial" pitchFamily="-111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Char char="•"/>
        <a:defRPr sz="4300" b="1">
          <a:solidFill>
            <a:schemeClr val="tx1"/>
          </a:solidFill>
          <a:latin typeface="FrnkGothITC Bk BT" pitchFamily="34" charset="0"/>
          <a:ea typeface="ＭＳ Ｐゴシック" pitchFamily="-111" charset="-128"/>
          <a:cs typeface="ＭＳ Ｐゴシック" charset="0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har char="–"/>
        <a:defRPr sz="3700" b="1">
          <a:solidFill>
            <a:schemeClr val="tx1"/>
          </a:solidFill>
          <a:latin typeface="FrnkGothITC Bk BT" pitchFamily="34" charset="0"/>
          <a:ea typeface="ＭＳ Ｐゴシック" pitchFamily="-111" charset="-128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FrnkGothITC Bk BT" pitchFamily="34" charset="0"/>
          <a:ea typeface="ＭＳ Ｐゴシック" pitchFamily="-111" charset="-128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Char char="–"/>
        <a:defRPr sz="2700" b="1">
          <a:solidFill>
            <a:schemeClr val="tx1"/>
          </a:solidFill>
          <a:latin typeface="FrnkGothITC Bk BT" pitchFamily="34" charset="0"/>
          <a:ea typeface="ＭＳ Ｐゴシック" pitchFamily="-111" charset="-128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Char char="»"/>
        <a:defRPr sz="2700" b="1">
          <a:solidFill>
            <a:schemeClr val="tx1"/>
          </a:solidFill>
          <a:latin typeface="FrnkGothITC Bk BT" pitchFamily="34" charset="0"/>
          <a:ea typeface="ＭＳ Ｐゴシック" pitchFamily="-111" charset="-128"/>
        </a:defRPr>
      </a:lvl5pPr>
      <a:lvl6pPr marL="3352716" indent="-304792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ＭＳ Ｐゴシック" pitchFamily="-111" charset="-128"/>
        </a:defRPr>
      </a:lvl6pPr>
      <a:lvl7pPr marL="3962301" indent="-304792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ＭＳ Ｐゴシック" pitchFamily="-111" charset="-128"/>
        </a:defRPr>
      </a:lvl7pPr>
      <a:lvl8pPr marL="4571886" indent="-304792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ＭＳ Ｐゴシック" pitchFamily="-111" charset="-128"/>
        </a:defRPr>
      </a:lvl8pPr>
      <a:lvl9pPr marL="5181470" indent="-304792" algn="l" rtl="0" fontAlgn="base">
        <a:spcBef>
          <a:spcPct val="20000"/>
        </a:spcBef>
        <a:spcAft>
          <a:spcPct val="0"/>
        </a:spcAft>
        <a:buChar char="»"/>
        <a:defRPr sz="27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511" y="796596"/>
            <a:ext cx="1634706" cy="81492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50614" y="2510358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1F2D54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18339" y="2507817"/>
            <a:ext cx="98868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Fall Fiscal and Economic Update</a:t>
            </a:r>
            <a:endParaRPr lang="en-US" b="1" dirty="0">
              <a:solidFill>
                <a:srgbClr val="1F2D5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0614" y="5217471"/>
            <a:ext cx="4795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 smtClean="0">
              <a:solidFill>
                <a:srgbClr val="E2241A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400" b="1" dirty="0" smtClean="0">
                <a:solidFill>
                  <a:srgbClr val="E2241A"/>
                </a:solidFill>
                <a:latin typeface="Arial" charset="0"/>
                <a:ea typeface="Arial" charset="0"/>
                <a:cs typeface="Arial" charset="0"/>
              </a:rPr>
              <a:t>December 11, 2019</a:t>
            </a:r>
            <a:endParaRPr lang="en-US" sz="2400" b="1" dirty="0">
              <a:solidFill>
                <a:srgbClr val="E2241A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5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Fiscal Update 2019-20</a:t>
            </a:r>
            <a:endParaRPr lang="en-US" sz="32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987403"/>
              </p:ext>
            </p:extLst>
          </p:nvPr>
        </p:nvGraphicFramePr>
        <p:xfrm>
          <a:off x="1385951" y="2258149"/>
          <a:ext cx="9389328" cy="2886680"/>
        </p:xfrm>
        <a:graphic>
          <a:graphicData uri="http://schemas.openxmlformats.org/drawingml/2006/table">
            <a:tbl>
              <a:tblPr/>
              <a:tblGrid>
                <a:gridCol w="3198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3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3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3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1670">
                <a:tc>
                  <a:txBody>
                    <a:bodyPr/>
                    <a:lstStyle/>
                    <a:p>
                      <a:pPr algn="l" rtl="0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430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Budget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Update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Variance</a:t>
                      </a: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16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Revenue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430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10,349.8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CA" sz="2000" b="0" i="0" u="none" strike="noStrike" dirty="0" smtClean="0">
                          <a:solidFill>
                            <a:srgbClr val="1F2D54"/>
                          </a:solidFill>
                          <a:effectLst/>
                          <a:latin typeface="+mn-lt"/>
                        </a:rPr>
                        <a:t>9,957.0</a:t>
                      </a:r>
                      <a:endParaRPr lang="en-US" sz="2000" b="0" i="0" u="none" strike="noStrike" dirty="0">
                        <a:solidFill>
                          <a:srgbClr val="1F2D54"/>
                        </a:solidFill>
                        <a:effectLst/>
                        <a:latin typeface="+mn-lt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 dirty="0" smtClean="0">
                          <a:solidFill>
                            <a:srgbClr val="1F2D54"/>
                          </a:solidFill>
                          <a:effectLst/>
                          <a:latin typeface="+mn-lt"/>
                        </a:rPr>
                        <a:t>(392.8)</a:t>
                      </a:r>
                      <a:endParaRPr lang="en-US" sz="2000" b="0" i="0" u="none" strike="noStrike" dirty="0">
                        <a:solidFill>
                          <a:srgbClr val="1F2D54"/>
                        </a:solidFill>
                        <a:effectLst/>
                        <a:latin typeface="+mn-lt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67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Expenses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1430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8,425.4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8,401.3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24.1 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1670">
                <a:tc>
                  <a:txBody>
                    <a:bodyPr/>
                    <a:lstStyle/>
                    <a:p>
                      <a:pPr lvl="1" algn="r" rtl="0" fontAlgn="ctr"/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Surplus ($M)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4300" marR="1188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1,924.4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1,555.7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(368.7)</a:t>
                      </a:r>
                      <a:endParaRPr lang="en-US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1188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Slide Number Placeholder 4"/>
          <p:cNvSpPr txBox="1">
            <a:spLocks/>
          </p:cNvSpPr>
          <p:nvPr/>
        </p:nvSpPr>
        <p:spPr bwMode="auto">
          <a:xfrm>
            <a:off x="11706661" y="6456993"/>
            <a:ext cx="457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5" rIns="68571" bIns="3428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2AF74204-01F5-44BC-BDEB-FD67FDF827CB}" type="slidenum">
              <a:rPr lang="en-US" altLang="en-US">
                <a:solidFill>
                  <a:srgbClr val="000000"/>
                </a:solidFill>
              </a:rPr>
              <a:pPr algn="r" eaLnBrk="1" hangingPunct="1"/>
              <a:t>2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90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Oil Price 2019-20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/>
        </p:nvSpPr>
        <p:spPr bwMode="auto">
          <a:xfrm>
            <a:off x="11706661" y="6456993"/>
            <a:ext cx="457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5" rIns="68571" bIns="3428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2AF74204-01F5-44BC-BDEB-FD67FDF827CB}" type="slidenum">
              <a:rPr lang="en-US" altLang="en-US">
                <a:solidFill>
                  <a:srgbClr val="000000"/>
                </a:solidFill>
              </a:rPr>
              <a:pPr algn="r" eaLnBrk="1" hangingPunct="1"/>
              <a:t>3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51940" y="1818198"/>
            <a:ext cx="16573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algn="ctr"/>
            <a:r>
              <a:rPr lang="en-US" sz="14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Fiscal </a:t>
            </a:r>
            <a:r>
              <a:rPr lang="en-US" sz="1400" dirty="0">
                <a:solidFill>
                  <a:srgbClr val="000000"/>
                </a:solidFill>
                <a:latin typeface="Calibri Light" panose="020F0302020204030204" pitchFamily="34" charset="0"/>
              </a:rPr>
              <a:t>Year </a:t>
            </a:r>
            <a:r>
              <a:rPr lang="en-US" sz="1400" dirty="0" smtClean="0">
                <a:solidFill>
                  <a:srgbClr val="000000"/>
                </a:solidFill>
                <a:latin typeface="Calibri Light" panose="020F0302020204030204" pitchFamily="34" charset="0"/>
              </a:rPr>
              <a:t>2019-20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950614" y="5989535"/>
            <a:ext cx="20669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$ </a:t>
            </a:r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</a:rPr>
              <a:t>US Prices</a:t>
            </a:r>
          </a:p>
          <a:p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</a:rPr>
              <a:t>Data to </a:t>
            </a:r>
            <a:r>
              <a:rPr lang="en-US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December 9</a:t>
            </a:r>
            <a:endParaRPr lang="en-US" sz="1400" dirty="0"/>
          </a:p>
        </p:txBody>
      </p:sp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2953226929"/>
              </p:ext>
            </p:extLst>
          </p:nvPr>
        </p:nvGraphicFramePr>
        <p:xfrm>
          <a:off x="950615" y="2078966"/>
          <a:ext cx="10354602" cy="4175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7805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85952" y="1003610"/>
            <a:ext cx="93893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 Price and Exchange 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/>
        </p:nvSpPr>
        <p:spPr bwMode="auto">
          <a:xfrm>
            <a:off x="11706661" y="6456993"/>
            <a:ext cx="457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5" rIns="68571" bIns="3428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2AF74204-01F5-44BC-BDEB-FD67FDF827CB}" type="slidenum">
              <a:rPr lang="en-US" altLang="en-US">
                <a:solidFill>
                  <a:srgbClr val="000000"/>
                </a:solidFill>
              </a:rPr>
              <a:pPr algn="r" eaLnBrk="1" hangingPunct="1"/>
              <a:t>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graphicFrame>
        <p:nvGraphicFramePr>
          <p:cNvPr id="12" name="Group 7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7000871"/>
              </p:ext>
            </p:extLst>
          </p:nvPr>
        </p:nvGraphicFramePr>
        <p:xfrm>
          <a:off x="1477108" y="2095865"/>
          <a:ext cx="9394092" cy="2871920"/>
        </p:xfrm>
        <a:graphic>
          <a:graphicData uri="http://schemas.openxmlformats.org/drawingml/2006/table">
            <a:tbl>
              <a:tblPr/>
              <a:tblGrid>
                <a:gridCol w="341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7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0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5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C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26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11" marR="121911" marT="60959" marB="60959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C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Budget 2019</a:t>
                      </a:r>
                    </a:p>
                  </a:txBody>
                  <a:tcPr marL="121911" marR="121911" marT="60959" marB="6095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C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Fall Update 2019</a:t>
                      </a:r>
                    </a:p>
                  </a:txBody>
                  <a:tcPr marL="121911" marR="121911" marT="60959" marB="609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80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Average Oil Price 2018-19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     $US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 $CDN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Exchange Rate (USD/CAD)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US $65.00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CDN $84.94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0.77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US $63.00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CDN $83.22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0.76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26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77108" y="4650828"/>
            <a:ext cx="87989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>
              <a:solidFill>
                <a:srgbClr val="00B050"/>
              </a:solidFill>
            </a:endParaRPr>
          </a:p>
          <a:p>
            <a:r>
              <a:rPr lang="en-US" sz="2000" b="1" dirty="0" smtClean="0">
                <a:solidFill>
                  <a:sysClr val="windowText" lastClr="000000"/>
                </a:solidFill>
              </a:rPr>
              <a:t>December</a:t>
            </a:r>
            <a:r>
              <a:rPr lang="en-US" sz="2000" b="1" dirty="0" smtClean="0"/>
              <a:t> 2019 </a:t>
            </a:r>
            <a:r>
              <a:rPr lang="en-US" sz="2000" b="1" dirty="0"/>
              <a:t>to March </a:t>
            </a:r>
            <a:r>
              <a:rPr lang="en-US" sz="2000" b="1" dirty="0" smtClean="0"/>
              <a:t>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Oil </a:t>
            </a:r>
            <a:r>
              <a:rPr lang="en-US" sz="2000" dirty="0"/>
              <a:t>Price ($US</a:t>
            </a:r>
            <a:r>
              <a:rPr lang="en-US" sz="2000" dirty="0" smtClean="0"/>
              <a:t>).  </a:t>
            </a:r>
            <a:r>
              <a:rPr lang="en-US" sz="2000" dirty="0"/>
              <a:t>E</a:t>
            </a:r>
            <a:r>
              <a:rPr lang="en-US" sz="2000" dirty="0" smtClean="0"/>
              <a:t>very +/-$1.00 change impacts revenue +/-$7.7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Exchange </a:t>
            </a:r>
            <a:r>
              <a:rPr lang="en-US" sz="2000" dirty="0"/>
              <a:t>Rate (USD/CAD).  Every </a:t>
            </a:r>
            <a:r>
              <a:rPr lang="en-US" sz="2000" dirty="0" smtClean="0"/>
              <a:t>+/-1 </a:t>
            </a:r>
            <a:r>
              <a:rPr lang="en-US" sz="2000" dirty="0"/>
              <a:t>cent change impacts revenue </a:t>
            </a:r>
            <a:r>
              <a:rPr lang="en-US" sz="2000" dirty="0" smtClean="0"/>
              <a:t>+/- $6.2 million</a:t>
            </a:r>
          </a:p>
          <a:p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53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E2241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131" y="995043"/>
            <a:ext cx="96874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Key 2019-20 Financial Indicators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/>
        </p:nvSpPr>
        <p:spPr bwMode="auto">
          <a:xfrm>
            <a:off x="11706661" y="6456993"/>
            <a:ext cx="457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5" rIns="68571" bIns="3428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2AF74204-01F5-44BC-BDEB-FD67FDF827CB}" type="slidenum">
              <a:rPr lang="en-US" altLang="en-US">
                <a:solidFill>
                  <a:srgbClr val="000000"/>
                </a:solidFill>
              </a:rPr>
              <a:pPr algn="r" eaLnBrk="1" hangingPunct="1"/>
              <a:t>5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graphicFrame>
        <p:nvGraphicFramePr>
          <p:cNvPr id="10" name="Group 7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3428127"/>
              </p:ext>
            </p:extLst>
          </p:nvPr>
        </p:nvGraphicFramePr>
        <p:xfrm>
          <a:off x="1527348" y="2098415"/>
          <a:ext cx="9305855" cy="3467415"/>
        </p:xfrm>
        <a:graphic>
          <a:graphicData uri="http://schemas.openxmlformats.org/drawingml/2006/table">
            <a:tbl>
              <a:tblPr/>
              <a:tblGrid>
                <a:gridCol w="3384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8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2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08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C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26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11" marR="121911" marT="60959" marB="60959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C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Budget 2019</a:t>
                      </a:r>
                    </a:p>
                  </a:txBody>
                  <a:tcPr marL="121911" marR="121911" marT="60959" marB="60959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CA" sz="20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Fall Update 2019</a:t>
                      </a:r>
                    </a:p>
                  </a:txBody>
                  <a:tcPr marL="121911" marR="121911" marT="60959" marB="609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0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400" b="1" dirty="0" smtClean="0"/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Borrowing Requirement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2400" b="0" dirty="0" smtClean="0"/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2400" b="0" dirty="0" smtClean="0"/>
                        <a:t>Net Debt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$1.2B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$13.77B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$1.2B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$13.95B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26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11" marR="121911" marT="60959" marB="60959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71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8412" y="1003610"/>
            <a:ext cx="1054859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    Economic Forecast Indicators</a:t>
            </a:r>
          </a:p>
          <a:p>
            <a:endParaRPr lang="en-US" sz="32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127" y="5966234"/>
            <a:ext cx="1015134" cy="5060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21924" y="1834607"/>
            <a:ext cx="42775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341313" algn="l"/>
              </a:tabLst>
            </a:pPr>
            <a:r>
              <a:rPr lang="en-US" kern="0" dirty="0" smtClean="0">
                <a:solidFill>
                  <a:prstClr val="black"/>
                </a:solidFill>
                <a:cs typeface="Univers UltraCondensed"/>
              </a:rPr>
              <a:t>Percent Change Unless Otherwise Indicated</a:t>
            </a:r>
            <a:endParaRPr lang="en-US" kern="0" dirty="0">
              <a:solidFill>
                <a:prstClr val="black"/>
              </a:solidFill>
              <a:cs typeface="Univers UltraCondensed"/>
            </a:endParaRPr>
          </a:p>
        </p:txBody>
      </p:sp>
      <p:graphicFrame>
        <p:nvGraphicFramePr>
          <p:cNvPr id="10" name="Group 7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1139964"/>
              </p:ext>
            </p:extLst>
          </p:nvPr>
        </p:nvGraphicFramePr>
        <p:xfrm>
          <a:off x="1306287" y="2155741"/>
          <a:ext cx="9452265" cy="4221404"/>
        </p:xfrm>
        <a:graphic>
          <a:graphicData uri="http://schemas.openxmlformats.org/drawingml/2006/table">
            <a:tbl>
              <a:tblPr/>
              <a:tblGrid>
                <a:gridCol w="40757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77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10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76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45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CA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264"/>
                        </a:solidFill>
                        <a:effectLst/>
                        <a:latin typeface="Calibri" panose="020F0502020204030204" pitchFamily="34" charset="0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Budget</a:t>
                      </a: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2019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Fall Update</a:t>
                      </a: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2020 Economic Forecast</a:t>
                      </a: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Real Gross Domestic Product</a:t>
                      </a:r>
                    </a:p>
                  </a:txBody>
                  <a:tcPr marL="123399" marR="123399" marT="46467" marB="4646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4.1</a:t>
                      </a:r>
                      <a:endParaRPr kumimoji="0" lang="en-US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444" marR="123444" marT="46482" marB="4648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3.1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2.6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Compensation of Employees</a:t>
                      </a:r>
                    </a:p>
                  </a:txBody>
                  <a:tcPr marL="123399" marR="123399" marT="46467" marB="4646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3.9</a:t>
                      </a:r>
                      <a:endParaRPr kumimoji="0" lang="en-US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444" marR="123444" marT="46482" marB="4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3.9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1.3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Retail Sales</a:t>
                      </a:r>
                    </a:p>
                  </a:txBody>
                  <a:tcPr marL="123399" marR="123399" marT="46467" marB="4646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0.9</a:t>
                      </a:r>
                      <a:endParaRPr kumimoji="0" lang="en-CA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444" marR="123444" marT="46482" marB="4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-1.6</a:t>
                      </a: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1.7</a:t>
                      </a: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Consumer Price Index</a:t>
                      </a:r>
                    </a:p>
                  </a:txBody>
                  <a:tcPr marL="123399" marR="123399" marT="46467" marB="4646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1.5</a:t>
                      </a:r>
                      <a:endParaRPr kumimoji="0" lang="en-CA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444" marR="123444" marT="46482" marB="4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1.2</a:t>
                      </a: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1.8</a:t>
                      </a: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Housing Starts (units)</a:t>
                      </a:r>
                    </a:p>
                  </a:txBody>
                  <a:tcPr marL="123399" marR="123399" marT="46467" marB="4646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1,117</a:t>
                      </a:r>
                      <a:endParaRPr kumimoji="0" lang="en-CA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444" marR="123444" marT="46482" marB="4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826</a:t>
                      </a: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914</a:t>
                      </a: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Capital Investment ($B)</a:t>
                      </a:r>
                    </a:p>
                  </a:txBody>
                  <a:tcPr marL="123399" marR="123399" marT="46467" marB="4646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11.3</a:t>
                      </a:r>
                      <a:endParaRPr kumimoji="0" lang="en-US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444" marR="123444" marT="46482" marB="4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9.4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9.8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Population (000s)</a:t>
                      </a:r>
                    </a:p>
                  </a:txBody>
                  <a:tcPr marL="123399" marR="123399" marT="46467" marB="4646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524.3</a:t>
                      </a:r>
                      <a:endParaRPr kumimoji="0" lang="en-US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444" marR="123444" marT="46482" marB="4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521.5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520.8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charset="0"/>
                        </a:rPr>
                        <a:t>Unemployment Rate (%)</a:t>
                      </a:r>
                    </a:p>
                  </a:txBody>
                  <a:tcPr marL="123399" marR="123399" marT="46467" marB="4646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13.1</a:t>
                      </a:r>
                      <a:endParaRPr kumimoji="0" lang="en-US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444" marR="123444" marT="46482" marB="4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11.8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12.1</a:t>
                      </a:r>
                      <a:endParaRPr kumimoji="0" lang="en-US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Participation Rate (%)</a:t>
                      </a:r>
                    </a:p>
                  </a:txBody>
                  <a:tcPr marL="123399" marR="123399" marT="46467" marB="46467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59.2</a:t>
                      </a:r>
                      <a:endParaRPr kumimoji="0" lang="en-US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444" marR="123444" marT="46482" marB="464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58.4</a:t>
                      </a:r>
                      <a:endParaRPr kumimoji="0" lang="en-US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CA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Arial" charset="0"/>
                        </a:rPr>
                        <a:t>58.3</a:t>
                      </a:r>
                      <a:endParaRPr kumimoji="0" lang="en-US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Arial" charset="0"/>
                      </a:endParaRPr>
                    </a:p>
                  </a:txBody>
                  <a:tcPr marL="123399" marR="123399" marT="46444" marB="4644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Slide Number Placeholder 4"/>
          <p:cNvSpPr txBox="1">
            <a:spLocks/>
          </p:cNvSpPr>
          <p:nvPr/>
        </p:nvSpPr>
        <p:spPr bwMode="auto">
          <a:xfrm>
            <a:off x="11706661" y="6456993"/>
            <a:ext cx="457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5" rIns="68571" bIns="3428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2AF74204-01F5-44BC-BDEB-FD67FDF827CB}" type="slidenum">
              <a:rPr lang="en-US" altLang="en-US">
                <a:solidFill>
                  <a:srgbClr val="000000"/>
                </a:solidFill>
              </a:rPr>
              <a:pPr algn="r" eaLnBrk="1" hangingPunct="1"/>
              <a:t>6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11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143000" y="6362699"/>
          <a:ext cx="9686925" cy="4683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86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>
                          <a:effectLst/>
                        </a:rPr>
                        <a:t>Source: </a:t>
                      </a:r>
                      <a:r>
                        <a:rPr lang="en-US" sz="900" u="none" strike="noStrike" dirty="0" smtClean="0">
                          <a:effectLst/>
                        </a:rPr>
                        <a:t>Statistics</a:t>
                      </a:r>
                      <a:r>
                        <a:rPr lang="en-US" sz="900" u="none" strike="noStrike" baseline="0" dirty="0" smtClean="0">
                          <a:effectLst/>
                        </a:rPr>
                        <a:t> Canada; NL </a:t>
                      </a:r>
                      <a:r>
                        <a:rPr lang="en-US" sz="900" u="none" strike="noStrike" dirty="0" smtClean="0">
                          <a:effectLst/>
                        </a:rPr>
                        <a:t>Department </a:t>
                      </a:r>
                      <a:r>
                        <a:rPr lang="en-US" sz="900" u="none" strike="noStrike" dirty="0">
                          <a:effectLst/>
                        </a:rPr>
                        <a:t>of </a:t>
                      </a:r>
                      <a:r>
                        <a:rPr lang="en-US" sz="900" u="none" strike="noStrike" dirty="0" smtClean="0">
                          <a:effectLst/>
                        </a:rPr>
                        <a:t>Finance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Content Placeholder 5"/>
          <p:cNvGraphicFramePr>
            <a:graphicFrameLocks/>
          </p:cNvGraphicFramePr>
          <p:nvPr>
            <p:extLst/>
          </p:nvPr>
        </p:nvGraphicFramePr>
        <p:xfrm>
          <a:off x="1001486" y="1928813"/>
          <a:ext cx="10009414" cy="4321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6963509" y="4305461"/>
            <a:ext cx="3348892" cy="288468"/>
          </a:xfrm>
          <a:prstGeom prst="roundRect">
            <a:avLst/>
          </a:prstGeom>
          <a:solidFill>
            <a:schemeClr val="tx2">
              <a:lumMod val="60000"/>
              <a:lumOff val="40000"/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500" b="1" dirty="0" smtClean="0"/>
              <a:t>West White Rose: $3.2B</a:t>
            </a:r>
            <a:endParaRPr lang="en-US" sz="1500" dirty="0"/>
          </a:p>
        </p:txBody>
      </p:sp>
      <p:sp>
        <p:nvSpPr>
          <p:cNvPr id="10" name="Rounded Rectangle 9"/>
          <p:cNvSpPr/>
          <p:nvPr/>
        </p:nvSpPr>
        <p:spPr>
          <a:xfrm>
            <a:off x="7792721" y="5308453"/>
            <a:ext cx="3218180" cy="288468"/>
          </a:xfrm>
          <a:prstGeom prst="roundRect">
            <a:avLst/>
          </a:prstGeom>
          <a:solidFill>
            <a:schemeClr val="accent6">
              <a:lumMod val="75000"/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500" b="1" dirty="0" smtClean="0"/>
              <a:t>Voisey’s Bay Underground Mine: $2B</a:t>
            </a:r>
            <a:endParaRPr lang="en-US" sz="1500" dirty="0"/>
          </a:p>
        </p:txBody>
      </p:sp>
      <p:sp>
        <p:nvSpPr>
          <p:cNvPr id="11" name="Rounded Rectangle 10"/>
          <p:cNvSpPr/>
          <p:nvPr/>
        </p:nvSpPr>
        <p:spPr>
          <a:xfrm>
            <a:off x="9227127" y="3965885"/>
            <a:ext cx="1783772" cy="288468"/>
          </a:xfrm>
          <a:prstGeom prst="roundRect">
            <a:avLst/>
          </a:prstGeom>
          <a:solidFill>
            <a:srgbClr val="7E0D95">
              <a:alpha val="7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500" b="1" dirty="0" smtClean="0"/>
              <a:t>Bay du Nord: $6.8B</a:t>
            </a:r>
            <a:endParaRPr lang="en-US" sz="1500" dirty="0"/>
          </a:p>
        </p:txBody>
      </p:sp>
      <p:sp>
        <p:nvSpPr>
          <p:cNvPr id="12" name="Rounded Rectangle 11"/>
          <p:cNvSpPr/>
          <p:nvPr/>
        </p:nvSpPr>
        <p:spPr>
          <a:xfrm>
            <a:off x="2002421" y="5308453"/>
            <a:ext cx="5180699" cy="288468"/>
          </a:xfrm>
          <a:prstGeom prst="roundRect">
            <a:avLst/>
          </a:prstGeom>
          <a:solidFill>
            <a:srgbClr val="E2241A">
              <a:alpha val="7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500" b="1" dirty="0" smtClean="0"/>
              <a:t>Long </a:t>
            </a:r>
            <a:r>
              <a:rPr lang="en-US" sz="1500" b="1" dirty="0" err="1" smtClean="0"/>
              <a:t>Harbour</a:t>
            </a:r>
            <a:r>
              <a:rPr lang="en-US" sz="1500" b="1" dirty="0" smtClean="0"/>
              <a:t>: $4.25B</a:t>
            </a:r>
            <a:endParaRPr lang="en-US" sz="1500" dirty="0"/>
          </a:p>
        </p:txBody>
      </p:sp>
      <p:sp>
        <p:nvSpPr>
          <p:cNvPr id="13" name="Rounded Rectangle 12"/>
          <p:cNvSpPr/>
          <p:nvPr/>
        </p:nvSpPr>
        <p:spPr>
          <a:xfrm>
            <a:off x="4481689" y="4971173"/>
            <a:ext cx="2782711" cy="288468"/>
          </a:xfrm>
          <a:prstGeom prst="roundRect">
            <a:avLst/>
          </a:prstGeom>
          <a:solidFill>
            <a:schemeClr val="accent1">
              <a:lumMod val="75000"/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500" b="1" dirty="0" smtClean="0"/>
              <a:t>Hebron: $14B</a:t>
            </a:r>
            <a:endParaRPr lang="en-US" sz="1500" dirty="0"/>
          </a:p>
        </p:txBody>
      </p:sp>
      <p:sp>
        <p:nvSpPr>
          <p:cNvPr id="15" name="TextBox 1"/>
          <p:cNvSpPr txBox="1"/>
          <p:nvPr/>
        </p:nvSpPr>
        <p:spPr>
          <a:xfrm>
            <a:off x="1480577" y="1918668"/>
            <a:ext cx="2312359" cy="25903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$Billions</a:t>
            </a:r>
            <a:endParaRPr lang="en-US" sz="1800" dirty="0"/>
          </a:p>
        </p:txBody>
      </p:sp>
      <p:sp>
        <p:nvSpPr>
          <p:cNvPr id="16" name="TextBox 1"/>
          <p:cNvSpPr txBox="1"/>
          <p:nvPr/>
        </p:nvSpPr>
        <p:spPr>
          <a:xfrm>
            <a:off x="2002421" y="2775861"/>
            <a:ext cx="3854370" cy="28300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A30134"/>
                </a:solidFill>
              </a:rPr>
              <a:t>Total Capital Investment Including Major Projects</a:t>
            </a:r>
            <a:endParaRPr lang="en-US" sz="1400" dirty="0">
              <a:solidFill>
                <a:srgbClr val="A30134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490795" y="4636296"/>
            <a:ext cx="4602406" cy="288468"/>
          </a:xfrm>
          <a:prstGeom prst="roundRect">
            <a:avLst/>
          </a:prstGeom>
          <a:solidFill>
            <a:schemeClr val="accent4">
              <a:lumMod val="75000"/>
              <a:alpha val="7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500" b="1" dirty="0" smtClean="0"/>
              <a:t>Muskrat Falls: $10.1B</a:t>
            </a:r>
            <a:endParaRPr lang="en-US" sz="1500" dirty="0"/>
          </a:p>
        </p:txBody>
      </p:sp>
      <p:sp>
        <p:nvSpPr>
          <p:cNvPr id="17" name="Rectangle 16"/>
          <p:cNvSpPr/>
          <p:nvPr/>
        </p:nvSpPr>
        <p:spPr>
          <a:xfrm>
            <a:off x="918698" y="862659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85952" y="900281"/>
            <a:ext cx="93893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prstClr val="white"/>
                </a:solidFill>
                <a:latin typeface="Arial" charset="0"/>
                <a:ea typeface="Arial" charset="0"/>
                <a:cs typeface="Arial" charset="0"/>
              </a:rPr>
              <a:t>NL Major Project Timelines</a:t>
            </a:r>
          </a:p>
          <a:p>
            <a:endParaRPr lang="en-US" sz="32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329842" y="6451454"/>
            <a:ext cx="2743200" cy="365125"/>
          </a:xfrm>
        </p:spPr>
        <p:txBody>
          <a:bodyPr/>
          <a:lstStyle/>
          <a:p>
            <a:fld id="{A9CEA7CA-1EE3-1E44-A38D-525BAFD1B031}" type="slidenum">
              <a:rPr lang="en-US" sz="1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n-US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37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0614" y="998430"/>
            <a:ext cx="10354603" cy="739836"/>
          </a:xfrm>
          <a:prstGeom prst="rect">
            <a:avLst/>
          </a:prstGeom>
          <a:solidFill>
            <a:srgbClr val="E224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Fall Update 2019</a:t>
            </a:r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527" y="5966234"/>
            <a:ext cx="1015134" cy="506057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/>
        </p:nvSpPr>
        <p:spPr bwMode="auto">
          <a:xfrm>
            <a:off x="11706661" y="6456993"/>
            <a:ext cx="457200" cy="22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71" tIns="34285" rIns="68571" bIns="34285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/>
            <a:fld id="{2AF74204-01F5-44BC-BDEB-FD67FDF827CB}" type="slidenum">
              <a:rPr lang="en-US" altLang="en-US">
                <a:solidFill>
                  <a:srgbClr val="000000"/>
                </a:solidFill>
              </a:rPr>
              <a:pPr algn="r"/>
              <a:t>8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69603" y="3568823"/>
            <a:ext cx="26656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prstClr val="black"/>
                </a:solidFill>
              </a:rPr>
              <a:t>THANK YOU</a:t>
            </a:r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72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Custom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4081</TotalTime>
  <Words>317</Words>
  <Application>Microsoft Office PowerPoint</Application>
  <PresentationFormat>Widescreen</PresentationFormat>
  <Paragraphs>131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FrnkGothITC Bk BT</vt:lpstr>
      <vt:lpstr>Univers UltraCondensed</vt:lpstr>
      <vt:lpstr>Wingdings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Heffernan, Theresa</cp:lastModifiedBy>
  <cp:revision>300</cp:revision>
  <cp:lastPrinted>2019-12-10T22:40:26Z</cp:lastPrinted>
  <dcterms:created xsi:type="dcterms:W3CDTF">2016-11-24T12:48:43Z</dcterms:created>
  <dcterms:modified xsi:type="dcterms:W3CDTF">2019-12-10T22:40:31Z</dcterms:modified>
</cp:coreProperties>
</file>