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79" r:id="rId2"/>
    <p:sldId id="288" r:id="rId3"/>
    <p:sldId id="280" r:id="rId4"/>
    <p:sldId id="281" r:id="rId5"/>
    <p:sldId id="286" r:id="rId6"/>
    <p:sldId id="287" r:id="rId7"/>
    <p:sldId id="289" r:id="rId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0E10E4-2D30-470C-A544-EB8E1BE87278}" v="1" dt="2021-10-14T11:14:23.9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444" autoAdjust="0"/>
    <p:restoredTop sz="86323" autoAdjust="0"/>
  </p:normalViewPr>
  <p:slideViewPr>
    <p:cSldViewPr>
      <p:cViewPr varScale="1">
        <p:scale>
          <a:sx n="115" d="100"/>
          <a:sy n="115" d="100"/>
        </p:scale>
        <p:origin x="2082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22" y="174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A4BCCA3-745F-4847-BEDC-457483DD5690}" type="datetimeFigureOut">
              <a:rPr lang="en-CA" smtClean="0"/>
              <a:t>2021-10-14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604C16D-739A-4189-925E-A88C108254A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19396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78BC5-F6D4-41D8-BD8E-EA61F70E3808}" type="datetimeFigureOut">
              <a:rPr lang="en-CA" smtClean="0"/>
              <a:t>2021-10-14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3BD32-0506-4495-A24D-A7BF2F8F2D2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8377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78BC5-F6D4-41D8-BD8E-EA61F70E3808}" type="datetimeFigureOut">
              <a:rPr lang="en-CA" smtClean="0"/>
              <a:t>2021-10-14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3BD32-0506-4495-A24D-A7BF2F8F2D2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6850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78BC5-F6D4-41D8-BD8E-EA61F70E3808}" type="datetimeFigureOut">
              <a:rPr lang="en-CA" smtClean="0"/>
              <a:t>2021-10-14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3BD32-0506-4495-A24D-A7BF2F8F2D2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3493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78BC5-F6D4-41D8-BD8E-EA61F70E3808}" type="datetimeFigureOut">
              <a:rPr lang="en-CA" smtClean="0"/>
              <a:t>2021-10-14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3BD32-0506-4495-A24D-A7BF2F8F2D2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2922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78BC5-F6D4-41D8-BD8E-EA61F70E3808}" type="datetimeFigureOut">
              <a:rPr lang="en-CA" smtClean="0"/>
              <a:t>2021-10-14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3BD32-0506-4495-A24D-A7BF2F8F2D2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4330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78BC5-F6D4-41D8-BD8E-EA61F70E3808}" type="datetimeFigureOut">
              <a:rPr lang="en-CA" smtClean="0"/>
              <a:t>2021-10-14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3BD32-0506-4495-A24D-A7BF2F8F2D2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9439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78BC5-F6D4-41D8-BD8E-EA61F70E3808}" type="datetimeFigureOut">
              <a:rPr lang="en-CA" smtClean="0"/>
              <a:t>2021-10-14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3BD32-0506-4495-A24D-A7BF2F8F2D2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371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78BC5-F6D4-41D8-BD8E-EA61F70E3808}" type="datetimeFigureOut">
              <a:rPr lang="en-CA" smtClean="0"/>
              <a:t>2021-10-14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3BD32-0506-4495-A24D-A7BF2F8F2D2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687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78BC5-F6D4-41D8-BD8E-EA61F70E3808}" type="datetimeFigureOut">
              <a:rPr lang="en-CA" smtClean="0"/>
              <a:t>2021-10-14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3BD32-0506-4495-A24D-A7BF2F8F2D2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3489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78BC5-F6D4-41D8-BD8E-EA61F70E3808}" type="datetimeFigureOut">
              <a:rPr lang="en-CA" smtClean="0"/>
              <a:t>2021-10-14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3BD32-0506-4495-A24D-A7BF2F8F2D2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5638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78BC5-F6D4-41D8-BD8E-EA61F70E3808}" type="datetimeFigureOut">
              <a:rPr lang="en-CA" smtClean="0"/>
              <a:t>2021-10-14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3BD32-0506-4495-A24D-A7BF2F8F2D2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1511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778BC5-F6D4-41D8-BD8E-EA61F70E3808}" type="datetimeFigureOut">
              <a:rPr lang="en-CA" smtClean="0"/>
              <a:t>2021-10-14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83BD32-0506-4495-A24D-A7BF2F8F2D2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85189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6C9ACDB-7F22-46D7-90DE-A576FED63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581128"/>
            <a:ext cx="2702752" cy="201622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D0E8997-F4E8-4F23-A627-ED5C780C23EB}"/>
              </a:ext>
            </a:extLst>
          </p:cNvPr>
          <p:cNvSpPr/>
          <p:nvPr/>
        </p:nvSpPr>
        <p:spPr>
          <a:xfrm>
            <a:off x="827584" y="1124978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b="1" dirty="0">
                <a:latin typeface="Arial Nova" panose="020B0504020202020204" pitchFamily="34" charset="0"/>
              </a:rPr>
              <a:t>Age Friendly Grand Falls-Windsor</a:t>
            </a:r>
          </a:p>
        </p:txBody>
      </p:sp>
      <p:pic>
        <p:nvPicPr>
          <p:cNvPr id="19" name="Picture 18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4F522C97-F1EE-419B-B71E-5BB75954C0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0" b="50000"/>
          <a:stretch/>
        </p:blipFill>
        <p:spPr>
          <a:xfrm>
            <a:off x="-12224" y="2042809"/>
            <a:ext cx="9144000" cy="20882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9FD2FA-2F11-4F77-92C5-0504E576A4EF}"/>
              </a:ext>
            </a:extLst>
          </p:cNvPr>
          <p:cNvSpPr txBox="1"/>
          <p:nvPr/>
        </p:nvSpPr>
        <p:spPr>
          <a:xfrm>
            <a:off x="3851920" y="4941168"/>
            <a:ext cx="474937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Making Your Community More Age-Friendly</a:t>
            </a:r>
            <a:endParaRPr lang="en-CA" sz="2000" dirty="0"/>
          </a:p>
          <a:p>
            <a:endParaRPr lang="en-CA" dirty="0"/>
          </a:p>
          <a:p>
            <a:r>
              <a:rPr lang="en-CA" sz="1400" dirty="0"/>
              <a:t>Oct 14, 2021</a:t>
            </a:r>
          </a:p>
        </p:txBody>
      </p:sp>
    </p:spTree>
    <p:extLst>
      <p:ext uri="{BB962C8B-B14F-4D97-AF65-F5344CB8AC3E}">
        <p14:creationId xmlns:p14="http://schemas.microsoft.com/office/powerpoint/2010/main" val="373554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E442A1-3980-45C5-9E61-E302DF1F2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32853"/>
            <a:ext cx="9144000" cy="19158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45CEC4-E125-4C3C-9340-11DB026B8E9A}"/>
              </a:ext>
            </a:extLst>
          </p:cNvPr>
          <p:cNvSpPr txBox="1"/>
          <p:nvPr/>
        </p:nvSpPr>
        <p:spPr>
          <a:xfrm>
            <a:off x="18592" y="9329"/>
            <a:ext cx="9089911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latin typeface="Arial Nova" panose="020B0504020202020204" pitchFamily="34" charset="0"/>
              </a:rPr>
              <a:t>Grand Falls-Windsor Age Friendly Steering Committee</a:t>
            </a:r>
          </a:p>
          <a:p>
            <a:endParaRPr lang="en-CA" sz="2400" b="1" dirty="0">
              <a:latin typeface="Arial Nova" panose="020B0504020202020204" pitchFamily="34" charset="0"/>
            </a:endParaRPr>
          </a:p>
          <a:p>
            <a:endParaRPr lang="en-CA" sz="2400" b="1" dirty="0">
              <a:latin typeface="Arial Nova" panose="020B0504020202020204" pitchFamily="34" charset="0"/>
            </a:endParaRPr>
          </a:p>
          <a:p>
            <a:endParaRPr lang="en-CA" sz="2600" dirty="0">
              <a:latin typeface="Arial Nova" panose="020B05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latin typeface="Arial Nova" panose="020B0504020202020204" pitchFamily="34" charset="0"/>
              </a:rPr>
              <a:t>Formed in 2010 </a:t>
            </a:r>
          </a:p>
          <a:p>
            <a:endParaRPr lang="en-CA" sz="2000" dirty="0">
              <a:latin typeface="Arial Nova" panose="020B05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latin typeface="Arial Nova" panose="020B0504020202020204" pitchFamily="34" charset="0"/>
              </a:rPr>
              <a:t>Nationally accepted Age Friendly Rural and Remote Communities:  A Guide</a:t>
            </a:r>
          </a:p>
          <a:p>
            <a:endParaRPr lang="en-CA" sz="2000" dirty="0">
              <a:latin typeface="Arial Nova" panose="020B05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latin typeface="Arial Nova" panose="020B0504020202020204" pitchFamily="34" charset="0"/>
              </a:rPr>
              <a:t>Developed a series of recommendations for the Town</a:t>
            </a:r>
          </a:p>
          <a:p>
            <a:endParaRPr lang="en-CA" sz="2000" dirty="0">
              <a:latin typeface="Arial Nova" panose="020B05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latin typeface="Arial Nova" panose="020B0504020202020204" pitchFamily="34" charset="0"/>
              </a:rPr>
              <a:t>Built on principles of dignity, self fulfillment, social inclusion, independence, safety and security and fairness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0207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845CCF4-B224-4B1A-B4D5-8E35A9AE9E34}"/>
              </a:ext>
            </a:extLst>
          </p:cNvPr>
          <p:cNvSpPr txBox="1"/>
          <p:nvPr/>
        </p:nvSpPr>
        <p:spPr>
          <a:xfrm>
            <a:off x="323528" y="188640"/>
            <a:ext cx="7344816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cap="small">
                <a:latin typeface="Arial Nova" panose="020B0504020202020204" pitchFamily="34" charset="0"/>
              </a:rPr>
              <a:t>8th Annual Seniors Fair:</a:t>
            </a:r>
          </a:p>
          <a:p>
            <a:endParaRPr lang="en-CA" sz="2800">
              <a:latin typeface="Arial Nova" panose="020B0504020202020204" pitchFamily="34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000">
                <a:latin typeface="Arial Nova" panose="020B0504020202020204" pitchFamily="34" charset="0"/>
              </a:rPr>
              <a:t>Social participation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000">
                <a:latin typeface="Arial Nova" panose="020B0504020202020204" pitchFamily="34" charset="0"/>
              </a:rPr>
              <a:t>Connecting business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000">
                <a:latin typeface="Arial Nova" panose="020B0504020202020204" pitchFamily="34" charset="0"/>
              </a:rPr>
              <a:t>Connecting community groups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000">
                <a:latin typeface="Arial Nova" panose="020B0504020202020204" pitchFamily="34" charset="0"/>
              </a:rPr>
              <a:t>Education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000">
                <a:latin typeface="Arial Nova" panose="020B0504020202020204" pitchFamily="34" charset="0"/>
              </a:rPr>
              <a:t>600 attendees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000">
                <a:latin typeface="Arial Nova" panose="020B0504020202020204" pitchFamily="34" charset="0"/>
              </a:rPr>
              <a:t>40 Exhibitors </a:t>
            </a:r>
          </a:p>
          <a:p>
            <a:endParaRPr lang="en-CA"/>
          </a:p>
          <a:p>
            <a:pPr marL="342891" indent="-342891">
              <a:buFont typeface="Arial" panose="020B0604020202020204" pitchFamily="34" charset="0"/>
              <a:buChar char="•"/>
            </a:pPr>
            <a:endParaRPr lang="en-CA"/>
          </a:p>
          <a:p>
            <a:endParaRPr lang="en-C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7DF419-83AA-47B2-BBEF-836206DA02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t="25679" b="44774"/>
          <a:stretch/>
        </p:blipFill>
        <p:spPr>
          <a:xfrm>
            <a:off x="0" y="4843948"/>
            <a:ext cx="9144000" cy="202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02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AF2B33-73D2-42EE-B201-3CCAC3425AEA}"/>
              </a:ext>
            </a:extLst>
          </p:cNvPr>
          <p:cNvSpPr/>
          <p:nvPr/>
        </p:nvSpPr>
        <p:spPr>
          <a:xfrm>
            <a:off x="323528" y="1340768"/>
            <a:ext cx="8064896" cy="377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Seniors Rural Mental Health Conferences 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Seniors Social Isolation Conference 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Hearing impairment 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Learning the Ropes Program:  Optimizing cognitive health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In 2020 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Seniors Mental Health Stakeholder Conference 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Impact of music training on cognitive abilities in older adults- Research Project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b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60EFE6-10A9-4DAE-8C65-CDFFEB9C20C9}"/>
              </a:ext>
            </a:extLst>
          </p:cNvPr>
          <p:cNvSpPr txBox="1"/>
          <p:nvPr/>
        </p:nvSpPr>
        <p:spPr>
          <a:xfrm>
            <a:off x="323528" y="476672"/>
            <a:ext cx="63237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dirty="0"/>
              <a:t>Seniors and Mental Health, A Focus Area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8B3ECA-8011-483E-BAA2-85C8FB0968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t="31100" b="41600"/>
          <a:stretch/>
        </p:blipFill>
        <p:spPr>
          <a:xfrm>
            <a:off x="0" y="4985792"/>
            <a:ext cx="9144000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91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608847E-BEB4-44AD-9DE8-C88B3AB5193F}"/>
              </a:ext>
            </a:extLst>
          </p:cNvPr>
          <p:cNvSpPr txBox="1"/>
          <p:nvPr/>
        </p:nvSpPr>
        <p:spPr>
          <a:xfrm>
            <a:off x="611560" y="260648"/>
            <a:ext cx="7920880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>
                <a:latin typeface="Arial Nova" panose="020B0504020202020204" pitchFamily="34" charset="0"/>
              </a:rPr>
              <a:t>Grand Falls-Windsor Digital Health Platform</a:t>
            </a:r>
          </a:p>
          <a:p>
            <a:endParaRPr lang="en-CA" sz="2800" dirty="0">
              <a:latin typeface="Arial Nova" panose="020B0504020202020204" pitchFamily="34" charset="0"/>
            </a:endParaRPr>
          </a:p>
          <a:p>
            <a:endParaRPr lang="en-CA" sz="2800" dirty="0">
              <a:latin typeface="Arial Nova" panose="020B0504020202020204" pitchFamily="34" charset="0"/>
            </a:endParaRPr>
          </a:p>
          <a:p>
            <a:endParaRPr lang="en-CA" sz="2800" dirty="0">
              <a:latin typeface="Arial Nova" panose="020B0504020202020204" pitchFamily="34" charset="0"/>
            </a:endParaRPr>
          </a:p>
          <a:p>
            <a:pPr marL="742944" lvl="1" indent="-285744">
              <a:buFont typeface="Arial" panose="020B0604020202020204" pitchFamily="34" charset="0"/>
              <a:buChar char="•"/>
            </a:pPr>
            <a:r>
              <a:rPr lang="en-CA" sz="2400" dirty="0">
                <a:latin typeface="Arial Nova" panose="020B0504020202020204" pitchFamily="34" charset="0"/>
              </a:rPr>
              <a:t>Bringing online health resources in Grand Falls-Windsor together.</a:t>
            </a:r>
          </a:p>
          <a:p>
            <a:pPr lvl="1"/>
            <a:endParaRPr lang="en-CA" sz="2400" dirty="0">
              <a:latin typeface="Arial Nova" panose="020B0504020202020204" pitchFamily="34" charset="0"/>
            </a:endParaRPr>
          </a:p>
          <a:p>
            <a:pPr marL="742944" lvl="1" indent="-285744">
              <a:buFont typeface="Arial" panose="020B0604020202020204" pitchFamily="34" charset="0"/>
              <a:buChar char="•"/>
            </a:pPr>
            <a:r>
              <a:rPr lang="en-CA" sz="2400" dirty="0">
                <a:latin typeface="Arial Nova" panose="020B0504020202020204" pitchFamily="34" charset="0"/>
              </a:rPr>
              <a:t>Local experts contributing information </a:t>
            </a:r>
          </a:p>
          <a:p>
            <a:pPr lvl="1"/>
            <a:endParaRPr lang="en-CA" sz="2400" dirty="0">
              <a:latin typeface="Arial Nova" panose="020B0504020202020204" pitchFamily="34" charset="0"/>
            </a:endParaRPr>
          </a:p>
          <a:p>
            <a:pPr marL="742944" lvl="1" indent="-285744">
              <a:buFont typeface="Arial" panose="020B0604020202020204" pitchFamily="34" charset="0"/>
              <a:buChar char="•"/>
            </a:pPr>
            <a:r>
              <a:rPr lang="en-US" sz="2400" dirty="0">
                <a:latin typeface="Arial Nova" panose="020B0504020202020204" pitchFamily="34" charset="0"/>
              </a:rPr>
              <a:t>McMaster University Optimal Aging Portal</a:t>
            </a:r>
          </a:p>
          <a:p>
            <a:pPr lvl="1"/>
            <a:endParaRPr lang="en-US" sz="2800" dirty="0">
              <a:latin typeface="Arial Nova" panose="020B0504020202020204" pitchFamily="34" charset="0"/>
            </a:endParaRPr>
          </a:p>
          <a:p>
            <a:pPr lvl="1"/>
            <a:endParaRPr lang="en-CA" sz="2800" dirty="0">
              <a:latin typeface="Arial Nova" panose="020B0504020202020204" pitchFamily="34" charset="0"/>
            </a:endParaRPr>
          </a:p>
          <a:p>
            <a:pPr lvl="1"/>
            <a:endParaRPr lang="en-US" sz="2800" dirty="0">
              <a:latin typeface="Arial Nova" panose="020B0504020202020204" pitchFamily="34" charset="0"/>
            </a:endParaRPr>
          </a:p>
          <a:p>
            <a:pPr lvl="1"/>
            <a:endParaRPr lang="en-CA" sz="2800" dirty="0">
              <a:latin typeface="Arial Nova" panose="020B0504020202020204" pitchFamily="34" charset="0"/>
            </a:endParaRPr>
          </a:p>
          <a:p>
            <a:endParaRPr lang="en-CA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0632BDC-0795-40FF-8E1B-915A78CC6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59680"/>
            <a:ext cx="9144000" cy="179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66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5120519-A4CB-4AE3-BE69-A0E403FE8741}"/>
              </a:ext>
            </a:extLst>
          </p:cNvPr>
          <p:cNvSpPr txBox="1"/>
          <p:nvPr/>
        </p:nvSpPr>
        <p:spPr>
          <a:xfrm>
            <a:off x="251520" y="620688"/>
            <a:ext cx="84249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latin typeface="Arial Nova" panose="020B0504020202020204" pitchFamily="34" charset="0"/>
              </a:rPr>
              <a:t>The Town of Grand Falls-Windsor Age Friendly Initiatives  </a:t>
            </a:r>
          </a:p>
          <a:p>
            <a:endParaRPr lang="en-CA" dirty="0"/>
          </a:p>
          <a:p>
            <a:r>
              <a:rPr lang="en-CA" dirty="0">
                <a:latin typeface="Arial Nova" panose="020B0504020202020204" pitchFamily="34" charset="0"/>
              </a:rPr>
              <a:t>Exceptional Partnerships:  Central Health, Community Groups</a:t>
            </a:r>
          </a:p>
          <a:p>
            <a:endParaRPr lang="en-CA" dirty="0">
              <a:latin typeface="Arial Nova" panose="020B0504020202020204" pitchFamily="34" charset="0"/>
            </a:endParaRPr>
          </a:p>
          <a:p>
            <a:r>
              <a:rPr lang="en-CA" dirty="0">
                <a:latin typeface="Arial Nova" panose="020B0504020202020204" pitchFamily="34" charset="0"/>
              </a:rPr>
              <a:t>Exceptional People: Volunteers and professionals </a:t>
            </a:r>
          </a:p>
          <a:p>
            <a:endParaRPr lang="en-CA" dirty="0">
              <a:latin typeface="Arial Nova" panose="020B0504020202020204" pitchFamily="34" charset="0"/>
            </a:endParaRPr>
          </a:p>
          <a:p>
            <a:r>
              <a:rPr lang="en-CA" dirty="0">
                <a:latin typeface="Arial Nova" panose="020B0504020202020204" pitchFamily="34" charset="0"/>
              </a:rPr>
              <a:t>Focused Projects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B6573F-D13C-4BBE-B212-5B8C70C78B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t="27395" b="37601"/>
          <a:stretch/>
        </p:blipFill>
        <p:spPr>
          <a:xfrm>
            <a:off x="0" y="4486877"/>
            <a:ext cx="9144000" cy="24006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C63121-40BB-4194-9E8B-F613E5502C57}"/>
              </a:ext>
            </a:extLst>
          </p:cNvPr>
          <p:cNvSpPr txBox="1"/>
          <p:nvPr/>
        </p:nvSpPr>
        <p:spPr>
          <a:xfrm>
            <a:off x="251520" y="3068960"/>
            <a:ext cx="91089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>
                <a:latin typeface="Arial Nova" panose="020B0504020202020204" pitchFamily="34" charset="0"/>
              </a:rPr>
              <a:t>Directly Supports</a:t>
            </a:r>
          </a:p>
          <a:p>
            <a:endParaRPr lang="en-CA" b="1" dirty="0">
              <a:latin typeface="Arial Nova" panose="020B0504020202020204" pitchFamily="34" charset="0"/>
            </a:endParaRPr>
          </a:p>
          <a:p>
            <a:r>
              <a:rPr lang="en-CA" b="1" dirty="0">
                <a:latin typeface="Arial Nova" panose="020B0504020202020204" pitchFamily="34" charset="0"/>
              </a:rPr>
              <a:t>The Way Forward:</a:t>
            </a:r>
            <a:r>
              <a:rPr lang="en-US" b="1" dirty="0">
                <a:latin typeface="Arial Nova" panose="020B0504020202020204" pitchFamily="34" charset="0"/>
              </a:rPr>
              <a:t> Improve Health Outcomes for Those in Rural and Remote Areas</a:t>
            </a:r>
            <a:r>
              <a:rPr lang="en-CA" b="1" dirty="0">
                <a:latin typeface="Arial Nova" panose="020B05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845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6C9ACDB-7F22-46D7-90DE-A576FED63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0624" y="4797152"/>
            <a:ext cx="2702752" cy="201622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D0E8997-F4E8-4F23-A627-ED5C780C23EB}"/>
              </a:ext>
            </a:extLst>
          </p:cNvPr>
          <p:cNvSpPr/>
          <p:nvPr/>
        </p:nvSpPr>
        <p:spPr>
          <a:xfrm>
            <a:off x="827584" y="1124978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b="1" dirty="0">
                <a:latin typeface="Arial Nova" panose="020B0504020202020204" pitchFamily="34" charset="0"/>
              </a:rPr>
              <a:t>Age Friendly Grand Falls-Windsor</a:t>
            </a:r>
          </a:p>
        </p:txBody>
      </p:sp>
      <p:pic>
        <p:nvPicPr>
          <p:cNvPr id="19" name="Picture 18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4F522C97-F1EE-419B-B71E-5BB75954C0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0" b="50000"/>
          <a:stretch/>
        </p:blipFill>
        <p:spPr>
          <a:xfrm>
            <a:off x="-12224" y="2042809"/>
            <a:ext cx="9144000" cy="20882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A11B26-D695-479F-A478-131C0DE53F06}"/>
              </a:ext>
            </a:extLst>
          </p:cNvPr>
          <p:cNvSpPr txBox="1"/>
          <p:nvPr/>
        </p:nvSpPr>
        <p:spPr>
          <a:xfrm>
            <a:off x="3059832" y="4365104"/>
            <a:ext cx="2808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b="1" dirty="0">
                <a:latin typeface="Arial Nova" panose="020B050402020202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07857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15711</TotalTime>
  <Words>192</Words>
  <Application>Microsoft Office PowerPoint</Application>
  <PresentationFormat>On-screen Show (4:3)</PresentationFormat>
  <Paragraphs>57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Arial Nova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Stanley Singh</dc:creator>
  <cp:lastModifiedBy>Collins, Jaime</cp:lastModifiedBy>
  <cp:revision>5</cp:revision>
  <cp:lastPrinted>2019-11-13T13:09:08Z</cp:lastPrinted>
  <dcterms:created xsi:type="dcterms:W3CDTF">2019-11-08T17:28:02Z</dcterms:created>
  <dcterms:modified xsi:type="dcterms:W3CDTF">2021-10-14T12:00:31Z</dcterms:modified>
</cp:coreProperties>
</file>