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892F-717D-4968-B1B2-07497D53B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7EEC7-840B-4E39-9549-2311C84E4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6A5B4-B035-4DAA-AF03-BEDA4C671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7AF04-88CB-4DF6-9947-158EE631B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19366-8C26-4A19-BAD8-E0802BF2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9225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7E8C3-B0D3-4685-BA18-C0B1E6DC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9A0E8-33E9-4815-A760-A8CA94C951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93B2A-9815-4E8B-A901-EF3E63BF4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C49BC-18A0-4FAE-ADCE-6CBCAFEE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C03EB-D3D8-4794-8277-7791425B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6829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354098-2BB2-4AAF-9D2D-E177185FCA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58311C-0083-46A3-8D9D-5F783C0341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47294-BE33-4B61-B5EB-C327EC115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D082E-FF5F-44FC-A0BF-B79D0682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639A3-2E30-41B8-8401-F2D948E93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712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F6B2B-01D7-4FF3-82DC-83417D19B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89EF3-CC18-4414-82FD-748757A53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328CB-0784-4AB7-A9B5-215A8A4EA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D3011-A545-42AB-B70D-F77145215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F4E2C-27AF-492A-ACEE-75FFE350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582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C3DE0-ED69-4E16-A4CD-7645F69E7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392E3A-B92E-44B9-B2F3-38D666E60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53096-5F9F-41CC-9DC1-5F4D32A32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CFB82-6523-4DC8-AF67-64772C409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F6634-605A-4C70-BEA2-4AB9F3429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326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692D-E90F-437F-9834-83AAC721A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C384E-6232-4FE1-B37D-EB5A57CF5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F7048-855B-4AFF-B2B6-966FB9D68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AACD5-EA73-41EA-B3B0-FA5763007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969A1E-A867-4FA9-868A-8028C05A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1ED8-CA8F-429E-92B5-4CC88D934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84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A74A2-AB25-49B3-AB9D-B5D23A629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22D75-E323-4343-98EF-5E5C4F038F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0C8AF1-C30B-481C-8034-812896A1F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F5BA47-997C-40E2-8420-862FC51FF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4E751B-6E32-4492-A897-EB9ACDC951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01F71-C3D3-4475-A5E6-5C840E8B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3F78CA-97CA-4564-98B1-71B09AB8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DB32F0-59F7-425E-9F81-1F7DFBE87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3315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CD77C-700D-4AD5-8228-A791BC069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D888F2-6FB1-41A4-AD48-8C4FAA10C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0E1F52-C549-4744-81F0-EE650742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0CE306-3319-41A5-B3DB-E6E2A5DC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012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7435B5-0329-491D-ACCB-482228B7E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A766E3-15D7-4170-8891-B81CBD03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435219-8891-4069-B825-1BF7F588E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686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18B0E-E468-476C-AAC8-F6E24060D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5D7F5-ADB8-4E21-B22B-BF352FC3D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017239-F8F6-4BD3-ABEB-B156D886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375D44-521B-4031-AB3F-0B38AEC45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899BD-67FA-4691-977C-118341FD0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2D989B-8C66-4FBE-BB42-ACF8F28E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828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BED18-7391-4263-8465-FDA82491C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01A31E-866A-4E8E-BE8E-6A2F2FD84F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0E576-2833-4D72-A932-DEEE3BAB7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5CAA8-5404-44C2-AF7F-ABDB4BC2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3697A-F457-4EC2-B58B-BE748AE33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4F023-CE1C-4395-BB61-DBECD0A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084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550C68-C5FF-48D0-93EC-E588906D4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E20C3-DE9F-459F-8F2D-87FC3D36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B3D46-BA2A-4957-B5FE-4E704981FB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0A745-2D60-4DD1-B531-0EADEB475280}" type="datetimeFigureOut">
              <a:rPr lang="en-CA" smtClean="0"/>
              <a:t>2021-10-14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74A49-396A-4770-887A-3DCD80196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8D002-BF30-49F3-BFA1-A1C8B3F09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9DB2B-F8B0-44A3-810C-ED425FF5A7F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1398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icon&#10;&#10;Description automatically generated">
            <a:extLst>
              <a:ext uri="{FF2B5EF4-FFF2-40B4-BE49-F238E27FC236}">
                <a16:creationId xmlns:a16="http://schemas.microsoft.com/office/drawing/2014/main" id="{DFD051D7-8E72-4F4F-ADE8-235ABDDC1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57" y="643467"/>
            <a:ext cx="9132885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16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icon&#10;&#10;Description automatically generated">
            <a:extLst>
              <a:ext uri="{FF2B5EF4-FFF2-40B4-BE49-F238E27FC236}">
                <a16:creationId xmlns:a16="http://schemas.microsoft.com/office/drawing/2014/main" id="{DFD051D7-8E72-4F4F-ADE8-235ABDDC1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13" y="5501050"/>
            <a:ext cx="1837309" cy="1120760"/>
          </a:xfrm>
          <a:prstGeom prst="rect">
            <a:avLst/>
          </a:prstGeom>
        </p:spPr>
      </p:pic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6B967D9-E087-458A-8972-909FFD3D2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0134" y="5712185"/>
            <a:ext cx="2604953" cy="80674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060528-2383-4382-A8D8-BD904A9BFC06}"/>
              </a:ext>
            </a:extLst>
          </p:cNvPr>
          <p:cNvSpPr txBox="1"/>
          <p:nvPr/>
        </p:nvSpPr>
        <p:spPr>
          <a:xfrm>
            <a:off x="2619023" y="5926673"/>
            <a:ext cx="6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A Community Initiative of the Placentia Chamber of Commerce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BB7AC71-BF17-4187-937D-B3675B24F399}"/>
              </a:ext>
            </a:extLst>
          </p:cNvPr>
          <p:cNvSpPr txBox="1">
            <a:spLocks/>
          </p:cNvSpPr>
          <p:nvPr/>
        </p:nvSpPr>
        <p:spPr>
          <a:xfrm>
            <a:off x="623711" y="56199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b="1" dirty="0">
                <a:solidFill>
                  <a:srgbClr val="00B0F0"/>
                </a:solidFill>
              </a:rPr>
              <a:t>Age Friendly Expo</a:t>
            </a:r>
          </a:p>
          <a:p>
            <a:pPr lvl="1"/>
            <a:r>
              <a:rPr lang="en-CA" sz="2000" i="1" dirty="0"/>
              <a:t>Educational Sessions, Business Showcase, Youth Centre, Recreational Activities</a:t>
            </a:r>
          </a:p>
          <a:p>
            <a:r>
              <a:rPr lang="en-CA" b="1" dirty="0">
                <a:solidFill>
                  <a:srgbClr val="00B050"/>
                </a:solidFill>
              </a:rPr>
              <a:t>Educational Sessions</a:t>
            </a:r>
          </a:p>
          <a:p>
            <a:pPr lvl="1"/>
            <a:r>
              <a:rPr lang="en-CA" sz="2000" i="1" dirty="0"/>
              <a:t>Chamber Members Opportunity to provide information and showcase services to community</a:t>
            </a:r>
          </a:p>
          <a:p>
            <a:r>
              <a:rPr lang="en-CA" b="1" dirty="0">
                <a:solidFill>
                  <a:srgbClr val="FF0066"/>
                </a:solidFill>
              </a:rPr>
              <a:t>Bridging Generations Awards</a:t>
            </a:r>
          </a:p>
          <a:p>
            <a:pPr lvl="1"/>
            <a:r>
              <a:rPr lang="en-CA" sz="2000" i="1" dirty="0"/>
              <a:t>Recognizing Contributions of Youth, Adults and Seniors</a:t>
            </a:r>
          </a:p>
          <a:p>
            <a:r>
              <a:rPr lang="en-CA" b="1" dirty="0">
                <a:solidFill>
                  <a:srgbClr val="00B0F0"/>
                </a:solidFill>
              </a:rPr>
              <a:t>Age Friendly Performances &amp; Social Gatherings</a:t>
            </a:r>
          </a:p>
          <a:p>
            <a:pPr lvl="1"/>
            <a:r>
              <a:rPr lang="en-CA" sz="2000" i="1" dirty="0"/>
              <a:t>Talent show style events with performances by all ages; Puppet Show!</a:t>
            </a:r>
          </a:p>
          <a:p>
            <a:r>
              <a:rPr lang="en-CA" b="1" dirty="0">
                <a:solidFill>
                  <a:srgbClr val="00B050"/>
                </a:solidFill>
              </a:rPr>
              <a:t>Age Friendly Community Status</a:t>
            </a:r>
          </a:p>
          <a:p>
            <a:pPr lvl="1"/>
            <a:r>
              <a:rPr lang="en-CA" sz="2000" i="1" dirty="0"/>
              <a:t>Ongoing partnership with community groups</a:t>
            </a:r>
          </a:p>
        </p:txBody>
      </p:sp>
    </p:spTree>
    <p:extLst>
      <p:ext uri="{BB962C8B-B14F-4D97-AF65-F5344CB8AC3E}">
        <p14:creationId xmlns:p14="http://schemas.microsoft.com/office/powerpoint/2010/main" val="204747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4BF8C-C223-44C6-AA27-F289AE1E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3552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CA" sz="3600" b="1" dirty="0"/>
              <a:t>www.placentiachamber.ca</a:t>
            </a:r>
            <a:br>
              <a:rPr lang="en-CA" sz="3600" b="1" dirty="0"/>
            </a:br>
            <a:r>
              <a:rPr lang="en-CA" sz="3600" b="1" dirty="0"/>
              <a:t>709-227-0003</a:t>
            </a:r>
            <a:br>
              <a:rPr lang="en-CA" sz="3600" b="1" dirty="0"/>
            </a:br>
            <a:r>
              <a:rPr lang="en-CA" sz="3600" b="1" dirty="0"/>
              <a:t>info@placentiachamber.ca</a:t>
            </a:r>
            <a:br>
              <a:rPr lang="en-CA" sz="3600" b="1" dirty="0"/>
            </a:br>
            <a:r>
              <a:rPr lang="en-CA" sz="3600" b="1" dirty="0"/>
              <a:t/>
            </a:r>
            <a:br>
              <a:rPr lang="en-CA" sz="3600" b="1" dirty="0"/>
            </a:br>
            <a:r>
              <a:rPr lang="en-CA" sz="3600" b="1" dirty="0"/>
              <a:t>wayne.power@nf.sympatico.ca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7D57F4-C9D0-42F5-A9B3-8F93E544FA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3227" y="865363"/>
            <a:ext cx="7472560" cy="2314223"/>
          </a:xfrm>
        </p:spPr>
      </p:pic>
    </p:spTree>
    <p:extLst>
      <p:ext uri="{BB962C8B-B14F-4D97-AF65-F5344CB8AC3E}">
        <p14:creationId xmlns:p14="http://schemas.microsoft.com/office/powerpoint/2010/main" val="1959372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84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www.placentiachamber.ca 709-227-0003 info@placentiachamber.ca  wayne.power@nf.sympatico.ca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Power</dc:creator>
  <cp:lastModifiedBy>Collins, Jaime</cp:lastModifiedBy>
  <cp:revision>2</cp:revision>
  <dcterms:created xsi:type="dcterms:W3CDTF">2021-10-14T02:52:37Z</dcterms:created>
  <dcterms:modified xsi:type="dcterms:W3CDTF">2021-10-14T13:43:08Z</dcterms:modified>
</cp:coreProperties>
</file>