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4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5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6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7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8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9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20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21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702" r:id="rId2"/>
    <p:sldMasterId id="2147483691" r:id="rId3"/>
    <p:sldMasterId id="2147483909" r:id="rId4"/>
    <p:sldMasterId id="2147483701" r:id="rId5"/>
    <p:sldMasterId id="2147483767" r:id="rId6"/>
    <p:sldMasterId id="2147483880" r:id="rId7"/>
    <p:sldMasterId id="2147483785" r:id="rId8"/>
    <p:sldMasterId id="2147483796" r:id="rId9"/>
    <p:sldMasterId id="2147483807" r:id="rId10"/>
    <p:sldMasterId id="2147483774" r:id="rId11"/>
    <p:sldMasterId id="2147483734" r:id="rId12"/>
    <p:sldMasterId id="2147483756" r:id="rId13"/>
    <p:sldMasterId id="2147483723" r:id="rId14"/>
    <p:sldMasterId id="2147483745" r:id="rId15"/>
    <p:sldMasterId id="2147483828" r:id="rId16"/>
    <p:sldMasterId id="2147483839" r:id="rId17"/>
    <p:sldMasterId id="2147483850" r:id="rId18"/>
    <p:sldMasterId id="2147483818" r:id="rId19"/>
    <p:sldMasterId id="2147483870" r:id="rId20"/>
    <p:sldMasterId id="2147483865" r:id="rId21"/>
    <p:sldMasterId id="2147483898" r:id="rId22"/>
  </p:sldMasterIdLst>
  <p:notesMasterIdLst>
    <p:notesMasterId r:id="rId42"/>
  </p:notesMasterIdLst>
  <p:sldIdLst>
    <p:sldId id="256" r:id="rId23"/>
    <p:sldId id="4437" r:id="rId24"/>
    <p:sldId id="301" r:id="rId25"/>
    <p:sldId id="302" r:id="rId26"/>
    <p:sldId id="4422" r:id="rId27"/>
    <p:sldId id="4424" r:id="rId28"/>
    <p:sldId id="4433" r:id="rId29"/>
    <p:sldId id="4404" r:id="rId30"/>
    <p:sldId id="4426" r:id="rId31"/>
    <p:sldId id="4430" r:id="rId32"/>
    <p:sldId id="4429" r:id="rId33"/>
    <p:sldId id="4428" r:id="rId34"/>
    <p:sldId id="4427" r:id="rId35"/>
    <p:sldId id="4432" r:id="rId36"/>
    <p:sldId id="4431" r:id="rId37"/>
    <p:sldId id="4417" r:id="rId38"/>
    <p:sldId id="4436" r:id="rId39"/>
    <p:sldId id="257" r:id="rId40"/>
    <p:sldId id="443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tive at Work Toolkit" id="{70E0DE94-0C15-8C46-9A3A-310BB26873F3}">
          <p14:sldIdLst>
            <p14:sldId id="256"/>
            <p14:sldId id="4437"/>
            <p14:sldId id="301"/>
            <p14:sldId id="302"/>
            <p14:sldId id="4422"/>
            <p14:sldId id="4424"/>
            <p14:sldId id="4433"/>
            <p14:sldId id="4404"/>
            <p14:sldId id="4426"/>
            <p14:sldId id="4430"/>
            <p14:sldId id="4429"/>
            <p14:sldId id="4428"/>
            <p14:sldId id="4427"/>
            <p14:sldId id="4432"/>
            <p14:sldId id="4431"/>
            <p14:sldId id="4417"/>
            <p14:sldId id="4436"/>
            <p14:sldId id="257"/>
            <p14:sldId id="44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87D"/>
    <a:srgbClr val="0066FF"/>
    <a:srgbClr val="E8954C"/>
    <a:srgbClr val="CABFD7"/>
    <a:srgbClr val="8DACC6"/>
    <a:srgbClr val="A7DBF1"/>
    <a:srgbClr val="ACAEA7"/>
    <a:srgbClr val="95ADC0"/>
    <a:srgbClr val="F57F29"/>
    <a:srgbClr val="85A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82"/>
    <p:restoredTop sz="94694"/>
  </p:normalViewPr>
  <p:slideViewPr>
    <p:cSldViewPr snapToGrid="0" snapToObjects="1">
      <p:cViewPr varScale="1">
        <p:scale>
          <a:sx n="83" d="100"/>
          <a:sy n="83" d="100"/>
        </p:scale>
        <p:origin x="67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9880A-2C02-5A4A-9480-855A3B4C2FD9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4695A-FA87-424C-97B2-78640CE1F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0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4695A-FA87-424C-97B2-78640CE1F4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65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4695A-FA87-424C-97B2-78640CE1F4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3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4695A-FA87-424C-97B2-78640CE1F4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93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4695A-FA87-424C-97B2-78640CE1F4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64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4695A-FA87-424C-97B2-78640CE1F4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2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4695A-FA87-424C-97B2-78640CE1F4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3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4695A-FA87-424C-97B2-78640CE1F4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96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4695A-FA87-424C-97B2-78640CE1F4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18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4695A-FA87-424C-97B2-78640CE1F4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43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4695A-FA87-424C-97B2-78640CE1F4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0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– Plain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DFBBF-FB42-8040-AF39-BF6A8576D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CAFEBB-F2D2-134E-8B84-DB7E6679A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1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Light Green Pinwheel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0294F5D-F275-C04C-B36F-FB9DF7D2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r="28265"/>
          <a:stretch/>
        </p:blipFill>
        <p:spPr>
          <a:xfrm>
            <a:off x="5890674" y="-18725"/>
            <a:ext cx="6301326" cy="6668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DC8DC49-6F30-264F-8D51-5F0F5A395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8B2D01-1F52-3541-AA0F-02DAF1A2DB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463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4 Icons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43779F3-3172-BF44-9349-CF851EB999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5326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BDB8BA6-4ABA-1240-A13A-3B2E07C88C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9672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8EBB8989-79E5-8148-BC7B-543667CF09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5326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A05A9DA7-FB80-294B-A324-B1C18045BE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9672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491591D5-3740-1348-B4EE-830AA0EB9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42E4EC-283E-6E48-99B4-BA535A48BF8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F79D46-B63B-284F-9D1C-21F555448DD7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6BA73F4-02FC-2847-8FA0-7552982DE3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C00E48E5-A896-AC4D-833D-58A94044F7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7CD49F72-3E0E-0B43-A6DF-2EAF2E5A5B8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39913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60CEADA0-CBF9-E544-A798-CAC37DACC20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84259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0A0CBAB3-1BCA-FD49-B58F-5A026D50704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39913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D6E1A04C-09F8-D748-B102-6E700086524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84259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6A8DD4A-72A4-C24E-B3C0-E6B044756A6B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6220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4 Icons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43E82B-50E8-F24F-8148-42D045A3F5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5326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5384C0F4-B7AC-7E40-82CC-C19B0DF550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9672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683416A6-7363-3845-8330-FDFC027749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5326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407CD56-4CFD-E54E-B9D2-BB654F0A0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9672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CF24814-CDA2-FA46-8AD2-37B7041C3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187654-E82F-0B44-8B2E-8DDB3FA530F5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BE43BF2-2D57-EB4F-9F2D-96A171781DEB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C5F4B91-1242-ED4C-8A0E-FD91865189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9AC26D08-345A-0543-B3BA-8CE158A7E2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946637FD-38A7-914E-9100-92CEB83FE38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39913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0ECDB938-FD4E-A849-8AB4-416C6D5CDE9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84259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8562CD05-4C86-2441-8F2A-7F8485A3646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39913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90CC94A6-966C-9F4E-96BD-5BAE8E91C53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84259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B453C24-ADE0-BA47-9FBF-1F91732E6D02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479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4 Icons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7A9B33FD-CB1B-2F41-BAFD-76945A3D5B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5326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C64A4A6-AB58-3D4F-8CAC-F128DF2E46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9672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D34EBB94-71AF-3B41-AE9C-5ED7FDE5B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5326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24702873-5DFF-2648-B8A8-12E4B660DA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9672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343169E-24AA-B14B-8282-50211EDA0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BAE5AD-D153-EF41-A891-31CC672BF917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55146B-4528-B84B-B5BD-11630B32F480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012867-8AB8-D649-8E2A-D9A0E531A2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4FA8450E-78D2-0F45-8341-C17EE3F02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7611F4D-387A-AB4F-A1B1-FF520FDA99A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39913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6FE18B15-1AC8-C34F-A0FD-F205FC9C0E3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84259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5D07FAAD-0F35-974C-9C78-7F4B06B681F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39913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AA1189A8-EF61-3F4C-97F7-4763EE9D742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84259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A805049-4F36-AF49-8F12-C900A89CCA52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224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4 Icons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A9788B2-3388-EB49-AAE5-12F6C4C46B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5326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BD48CE3-257B-2C4D-8805-1B856F6859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9672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2A208BFD-B7C8-A84E-80B8-55A182D684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5326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A7E569D8-8813-014E-8F58-973FDADBE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9672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4D1E3C7-B7AA-4843-908F-2B677BA3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CE3FBFD-3EBA-6043-9FB4-FDC7D985A9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/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E228E4-8453-4F4E-9097-FE6FA3EB2E96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AEC5CA-C405-BA40-AF97-8889251F4C7B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472F8C-5C45-0F40-9C22-C430D5D2B7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2CA36A9C-C6E3-9D44-989D-D5DC9228C52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39913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45DDE3F8-5C46-164E-B594-AAF8DEE0D8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84259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4CBCA13B-0B93-EB43-B093-D4B44B7A848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39913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A7747240-38A6-724B-970D-9C061116EA0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84259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409D4C0-445D-DF4F-A359-7A963ED978A8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72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4 Icons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6949F76-1835-9443-BD21-A7E529399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5326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D41AE6E-0E73-0848-A0DD-26C4B460C7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9672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64EB7C87-CEE5-B543-A65E-44DB2EA6F1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5326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D59CE88C-D781-9046-B99E-624F1309B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9672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7FCF61C-455D-734D-BBDF-AEECEFAE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15DB51-F1E0-9540-93EC-57D4056C6108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1ECE30-C039-9146-B80F-F6A215977A1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77F3825-3819-CC4E-96F2-1EE78D73D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827CA9D-97F3-E948-A7D5-A67EDB76D5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D4F398AC-8B10-1B42-B742-6514C99785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39913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372BD3C-FA33-E049-8DCF-453A180D836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84259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848C8B19-9E7C-6C4F-9BE4-2CCAA30BEAC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39913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19EAB3F9-4CAB-BB42-B6A6-B6C1F06007F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84259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F4DE794-B329-8A42-9EC2-DD20357B6D7D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790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ro + 4 Icons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97B3614-6189-BF4F-913C-EC6B7DC6B4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5326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0642C4D-8986-EF4F-A4B3-BC44A46774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9672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E115E686-F82B-004F-8908-80311E1FE2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5326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5C17C9A-FEFE-3C41-A760-07FA6F310C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9672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48F993C-5E3E-CD4C-82A1-7A1D42175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5F9A44-AAAE-8148-AD91-5FE84C63E7E8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0DA1DB-71B6-8A45-8254-BCFC2F7B069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8C834DA-352B-B044-B70B-25047C58F5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FDD78D2-4F1A-C741-9255-E33C337352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60BD4594-D412-574F-838E-AA04880A515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39913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40689082-D5F8-3A40-A0CA-34CF933716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84259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67954DB0-E51D-EA4B-949B-91878B8DE9A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39913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69AE0426-2EF7-7449-BB37-F0D5FCF7C2E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84259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ABDCCB9-E9D0-4D4F-8C0F-E33E091E54F7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990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+ 4 Icons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BF57607-AB4C-4C48-B7B5-9A40B8303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5326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C8A52457-AE30-BB4C-9437-03516423F4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9672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64E0DBC2-AAAE-3341-8CD6-4244000AC0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5326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B8F7A17A-D917-7245-BA63-95CD8E2A42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9672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EF5E264-1C94-4D49-B754-FE69F2F7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625E280-64BD-0A4F-A9F8-299F20BD88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B6514163-F44F-544C-87A9-F0E0193B013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39913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ADCF9C45-6ECA-F24C-9E0F-34196879B77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84259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588862B-163D-C84F-9552-38D48FC67C6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39913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F35E0B1-6A49-054B-9D59-C596E17A6BB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84259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6172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+ 4 Icons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BF57607-AB4C-4C48-B7B5-9A40B83036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5326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C8A52457-AE30-BB4C-9437-03516423F4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9672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64E0DBC2-AAAE-3341-8CD6-4244000AC0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5326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B8F7A17A-D917-7245-BA63-95CD8E2A42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9672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EF5E264-1C94-4D49-B754-FE69F2F7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625E280-64BD-0A4F-A9F8-299F20BD88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B6514163-F44F-544C-87A9-F0E0193B013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39913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ADCF9C45-6ECA-F24C-9E0F-34196879B77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84259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588862B-163D-C84F-9552-38D48FC67C6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39913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F35E0B1-6A49-054B-9D59-C596E17A6BB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84259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49655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4 Icons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25AFCC7-75A0-4C44-AF56-002C6B998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3549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CC8ABBB-7DC7-CD49-A330-63D799189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6" y="770066"/>
            <a:ext cx="10371975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8A86E98D-757A-7F46-8219-F10E4DD02D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549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FA559E84-202B-E841-AF97-9F9FBBEC53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688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DE0F351F-D0B9-1D4A-9E3C-530D94B2F0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688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1A0194AD-72FA-9348-BBD1-6E2893593C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549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4" name="Text Placeholder 15">
            <a:extLst>
              <a:ext uri="{FF2B5EF4-FFF2-40B4-BE49-F238E27FC236}">
                <a16:creationId xmlns:a16="http://schemas.microsoft.com/office/drawing/2014/main" id="{DC5B018D-3EB7-C84C-AB0D-99EB38ED0A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549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72BA2E47-1A4C-C743-AEF0-CED9E7FBDC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688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BDE9A0AB-46CF-DD40-8044-DFAF6877C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688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6FFDBC-63A7-FC4E-8A19-0DA9B53E7B2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9993AF-9FA1-2B45-8EE3-14D907AE97F4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39C8147-F6D1-5041-8B6B-2D6A63194C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39A54FBA-CF34-DD45-A501-579FEEDE2E5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49028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8534F5E-F110-1B4E-81B1-31319DE57B4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50419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1F1E0861-F422-2740-A167-CA47407B76A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9028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C4FA56AC-ADEC-FE4A-B0C9-58E0C03DFE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50419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235F69F6-B39A-8741-BE64-72FEE4E6BF4B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6925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4 Icons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491591D5-3740-1348-B4EE-830AA0EB9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6" y="770066"/>
            <a:ext cx="10371975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4EDB805D-9BBA-B14B-98C8-3238CA4B12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3549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66DB0793-1FF4-5C4D-B171-40DAD574FE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5492" y="230464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F007124D-6710-6D42-BF00-36935F33BD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688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533EDFAC-17D6-DF44-9104-13ECB4E2C0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6882" y="230464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A73E0CB5-2BBC-9642-B114-AB86164FE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549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594390E6-1389-B940-AF63-4B5F53348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5492" y="426835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E3AF183D-EC72-B645-93F4-FC10F1BEF1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688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CFC52071-A6ED-C94A-8EC1-EA5C23258A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6882" y="426835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0441F8-BC76-DF46-8876-B8FD87BBA22D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F55BB9-A705-5645-91C0-B6EC128B9018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6365B8-D115-704E-AF07-287B76F223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A6E60097-6105-444D-A95F-3022FF0C5C3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49028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D360B70A-A842-0144-A60F-CF5DF66B0F3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50419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77A6850E-4875-1744-81FB-E0FE3EA741D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9028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FABE8514-1F0A-BD4A-BFF2-54A121FEDCA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50419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CD7FEE86-6F0A-DD40-8D9B-50C66A2A126C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3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Dark Green Pinwheel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3A2AAC-3354-F740-94B3-09490AE5E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r="28265"/>
          <a:stretch/>
        </p:blipFill>
        <p:spPr>
          <a:xfrm>
            <a:off x="5890674" y="-18725"/>
            <a:ext cx="6301326" cy="6668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03D913-993C-6B45-BBF9-9E8FC48FD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7D84D-1042-2E4E-8CF4-4393E411ED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987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4 Icons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F6197B6-7D88-B94E-B07C-7236F3DEB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6" y="770066"/>
            <a:ext cx="10371975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2E6BDFCC-95B9-E147-A22F-3B540F9053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3549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0BCE2BB7-B41F-9642-9D5A-7F1951F7A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5492" y="230464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340F72F5-615F-DC47-AF3E-CC404CE35F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688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EE0D8429-A5F9-4B43-BCE2-BFE15D7C0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6882" y="230464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7E170DEE-EEC2-6042-B00B-967B350642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549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2EC2066A-C7F8-B74B-BE3A-22D38FE795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5492" y="426835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5FA8591C-FBDC-2642-A76B-505945AD82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688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52" name="Text Placeholder 15">
            <a:extLst>
              <a:ext uri="{FF2B5EF4-FFF2-40B4-BE49-F238E27FC236}">
                <a16:creationId xmlns:a16="http://schemas.microsoft.com/office/drawing/2014/main" id="{FD8FA410-50A4-3542-B65A-7E733B92BD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6882" y="426835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D15DCC-7827-DF4C-A7D3-10F70131B33C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F6EFA7-CF0A-4444-BDEC-4BA4E31EAB9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EF28505-7E63-BA48-B9AF-597ED3118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09A2B5CC-B536-F940-A96F-45F6C4385A5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49028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96EA44D0-75CF-F243-9F40-B1DF105AC16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50419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9EED56AF-77F5-9448-A060-D1CE3B7C7B4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9028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1B0506B3-2B70-1542-97BF-5804C1514D1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50419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6A89C5B5-F5B4-A849-B17A-8962D6727A2D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4761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4 Icons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8368A94-270B-8747-A1AA-C39DC82BF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6" y="770066"/>
            <a:ext cx="10371975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C9FC1D8E-63F6-6142-8D4B-A38BDF72FD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3549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18B5371C-6EAB-B342-AE80-31F198C6AD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549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75422928-D79D-B24D-A06E-6429C0E9D9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688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BEC7B4D9-0712-574D-9D39-52036B1FE9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688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71464763-7803-124C-A36E-BCB46B90E9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549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A0805C11-C1DE-4E4A-81B0-BB5164163B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549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3E05568F-DB24-F344-8F36-F8F122283F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688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B0E7BF4A-94B8-F84C-B39E-ED4EDEE84C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688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0C9A04-8C33-D741-AD5C-56DF6AD1B10C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AD795D-489C-7A43-A2AC-EA21C388B2C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11AF7B-0AC7-8C45-A231-1CE0DFD63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1D06F7E9-C64C-574D-BFF3-7B731CF8463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49028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8BD1021C-66B9-6848-8751-385E01220DC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50419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8B0F09ED-8B93-DE48-90A1-7B1E97667BE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9028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37D6A72-2BCA-3A46-8D1F-BAAA0F3702D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50419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BB8CCBD-E18C-EF4A-92E4-5701D8A46049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581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4 Icons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CBFFA4E3-2D6C-7845-B9F9-84B7FA28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6" y="770066"/>
            <a:ext cx="10371975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B55A6432-A06C-CB4D-8392-D3EA03D349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3549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7D6E8DDB-1074-6542-B946-4F0644E6BE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549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87550C0C-C7B6-1749-AA06-27BDC8F778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688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F738B5C9-5DCE-1C42-8CBB-B98FE4DB9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688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FE2E4569-B731-2A44-BF7E-12B24FEEA8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549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CCE8BB20-E095-F945-94A6-4706B37035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549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A07A5B9A-EA00-F743-91A5-3FE9A29C0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688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48CEB384-CFB3-7F40-9EE0-161779635C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688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92ABA4-7D16-2C4F-906D-E949C27CCB6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327F9F-BC82-FE41-8237-01C2FF236BA8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8A515E-77C9-1D48-837A-074264094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F1588ECC-D662-7849-A1AE-5F177EB0C32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49028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56E37713-A320-5D4C-BAB6-5FF36F3D2B1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50419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9FD06AAE-A6C4-5C4D-A9A3-21CB2679736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9028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8231D350-F794-C14E-890F-E6C0C108CDB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50419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AADE8E07-18C3-2447-A3E2-FAB212A3CCD8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887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4 Icons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31C40551-38CD-9C45-A67A-A7249B74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6" y="770066"/>
            <a:ext cx="10371975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667E93A3-69A1-AB41-ABE4-E205FA708D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3549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689AE6CE-BD45-144B-A977-C3E94F78D4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549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4922639E-631B-3E46-83D4-541A49EEC8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688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5974E3EE-9CC7-5047-A452-693A65713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688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409466F6-C0D1-174F-853D-3DB4F38EDF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549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7157AA21-6826-554C-A149-A4698440E3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549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A12E3FDF-4350-E74F-BC6D-D31E9ACF3F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688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AAB52492-6356-CE42-9992-1BFE2F0600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688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3D1BD8-3295-9B46-9021-6DF4A81F568C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27B1C3-3594-5B45-8100-1DD7DD92F663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7CEF87-480A-B74B-A950-B04DB77053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868682E1-9756-FF43-B44C-985C3655AB6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49028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B808A639-AE75-6346-BB29-1DE2F86554D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50419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83A6C80-B15E-6C45-89AA-2D77D990324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9028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58E2584-3BB9-3C4F-9014-39DC38F28A3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50419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9C867DC-B7BD-B44C-ADD8-D4BB7B9CD949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426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4 Icons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3D0D3D-D7EF-4843-8CFD-43FF0C428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6" y="770066"/>
            <a:ext cx="10371975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EE5517DA-C628-1F44-9706-378313093E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3549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5B2F1F10-ACC2-944E-AACF-8346242B46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549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E21D5B3A-19F5-AF4A-A47E-C57E4A229B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688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B9FAC216-3CCF-2249-823C-69ADDC4EDB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688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584A66A2-110A-2144-ABCE-79F6D6C096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549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4FE49CFD-7D7A-8D4D-BC82-866335B53E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549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A93A51A7-3122-8D42-BFE0-BD278DB2F7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688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2C741679-1F65-DF47-89A5-3515A8DBBA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688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36F64C-7254-254D-B92C-E04C2770D6F4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CB8AC9-E894-854F-9F43-1D78787B627D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399DC7-BB20-C74F-91EA-0887491A0C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2E4FD534-8683-684B-9C46-BE781B87E47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49028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C14E98CD-82A4-B949-B23B-A2DFC4E5192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50419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C1D0D35B-ABF4-4249-919D-93BECC3D3D2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9028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9C429565-297F-3046-AF7B-617ABD82997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50419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F5E0C83D-279B-D348-9090-738793F460F0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22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4 Icons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B4645FFA-2624-BD4E-901A-08B769B35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6" y="770066"/>
            <a:ext cx="10371975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ED9DDB8-B6C5-F54C-8697-693876FFEA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3549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F94D1E4A-9273-4246-B520-413DC00E7B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549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59AAC89E-C601-F84D-ADDA-E204FA3407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688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A9CBC43F-E969-E447-96E4-37B60065A1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688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C7CF102B-5E90-9742-B615-32FE161318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549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72DFD678-2AB2-FF48-B72A-601479893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549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01D5CD13-23F0-2E40-9829-759AFEFA70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688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9214E748-FC50-9341-A23F-CE04E9E69C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688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61313189-8AAF-A347-A8BF-9A5792EA71C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49028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7523138F-7C29-854F-8A46-B501368AA40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50419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3CD59B6D-05B6-8141-8D09-75EE092E0FE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9028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A1B7F059-038F-524E-92CC-EFAA7B02C71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50419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19587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4 Icons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B4645FFA-2624-BD4E-901A-08B769B35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6" y="770066"/>
            <a:ext cx="10371975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ED9DDB8-B6C5-F54C-8697-693876FFEA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3549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F94D1E4A-9273-4246-B520-413DC00E7B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3549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59AAC89E-C601-F84D-ADDA-E204FA3407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6883" y="1912224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A9CBC43F-E969-E447-96E4-37B60065A1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6882" y="2289653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C7CF102B-5E90-9742-B615-32FE161318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549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72DFD678-2AB2-FF48-B72A-601479893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549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01D5CD13-23F0-2E40-9829-759AFEFA70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6883" y="3875936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9214E748-FC50-9341-A23F-CE04E9E69C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6882" y="4253365"/>
            <a:ext cx="3425047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61313189-8AAF-A347-A8BF-9A5792EA71C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49028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7523138F-7C29-854F-8A46-B501368AA40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50419" y="1923900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3CD59B6D-05B6-8141-8D09-75EE092E0FE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49028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A1B7F059-038F-524E-92CC-EFAA7B02C71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50419" y="386155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20576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A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625BB-AE82-5345-AD9B-6A895E321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58" r="52301" b="10583"/>
          <a:stretch/>
        </p:blipFill>
        <p:spPr>
          <a:xfrm>
            <a:off x="1171959" y="555732"/>
            <a:ext cx="3545630" cy="630226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CC8ABBB-7DC7-CD49-A330-63D799189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72BA2E47-1A4C-C743-AEF0-CED9E7FBDC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20617" y="2406119"/>
            <a:ext cx="4294895" cy="507831"/>
          </a:xfr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BDE9A0AB-46CF-DD40-8044-DFAF6877C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0618" y="2960151"/>
            <a:ext cx="5327793" cy="845040"/>
          </a:xfr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39C8147-F6D1-5041-8B6B-2D6A63194C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4800" y="6191909"/>
            <a:ext cx="1382712" cy="441699"/>
          </a:xfrm>
          <a:prstGeom prst="rect">
            <a:avLst/>
          </a:prstGeom>
        </p:spPr>
      </p:pic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E7EE94D5-D872-8244-A91E-7D07343858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F571A5-C73E-C14F-B974-F090F498DBE3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2557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A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F0441F8-BC76-DF46-8876-B8FD87BBA22D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F55BB9-A705-5645-91C0-B6EC128B9018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6365B8-D115-704E-AF07-287B76F223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D3C5946-8593-A441-8CC4-01330AE90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1183534" y="555732"/>
            <a:ext cx="3545630" cy="6302267"/>
          </a:xfrm>
          <a:prstGeom prst="rect">
            <a:avLst/>
          </a:prstGeom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1FD220F-4D76-EB4A-AE4C-C9CD0852438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441EE26-9BCD-7B4C-A09A-D3C2583D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8BFA81D5-F6BD-084A-B92B-50E2EFA59C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20617" y="2406119"/>
            <a:ext cx="4294895" cy="507831"/>
          </a:xfr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CC84292C-7824-9F4C-ACDF-FD2D93FF5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0618" y="2960151"/>
            <a:ext cx="5327793" cy="845040"/>
          </a:xfr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DA1E9BF-FC27-264F-9842-04442425A40E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6721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A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1D15DCC-7827-DF4C-A7D3-10F70131B33C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F6EFA7-CF0A-4444-BDEC-4BA4E31EAB9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EF28505-7E63-BA48-B9AF-597ED3118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BE95ADF-D18D-E746-A60C-D176FBB8E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1183534" y="555732"/>
            <a:ext cx="3545630" cy="6302267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17DF03B-F0DA-9741-9547-A704F7F064A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BEF7870-CBFE-A246-B720-8DFE0FC0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D954ED37-4204-B24E-B778-0FD553A1E4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20617" y="2406119"/>
            <a:ext cx="4294895" cy="507831"/>
          </a:xfr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CE760A7F-59EE-2040-8F6E-3CC2CBC55F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0618" y="2960151"/>
            <a:ext cx="5327793" cy="845040"/>
          </a:xfr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EBDB4ED-CBFE-2F4A-AC58-4DE81D65E697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6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Yellow Pinwheel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2F55802-0A50-EE4C-B276-969472795D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r="28265"/>
          <a:stretch/>
        </p:blipFill>
        <p:spPr>
          <a:xfrm>
            <a:off x="5890674" y="-18725"/>
            <a:ext cx="6301326" cy="6668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D5C4A0F-C6D6-1F4B-BAF8-4C65F410F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7BEF5E-E00B-FD47-A269-F7FC88D1DB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033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A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0C9A04-8C33-D741-AD5C-56DF6AD1B10C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AD795D-489C-7A43-A2AC-EA21C388B2C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11AF7B-0AC7-8C45-A231-1CE0DFD63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C527E91-FA5E-2645-B6DF-3192D85DE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1183534" y="555732"/>
            <a:ext cx="3545630" cy="6302267"/>
          </a:xfrm>
          <a:prstGeom prst="rect">
            <a:avLst/>
          </a:prstGeom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E84CC7E-B5C1-724C-B967-A1AE90D6B3E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CC7CC77-4F43-C24C-873A-F05772748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296B1ADE-93E1-7141-B05A-C9862FB94B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20617" y="2406119"/>
            <a:ext cx="4294895" cy="507831"/>
          </a:xfr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962D67FC-F452-B24A-AECB-E31B0D5486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0618" y="2960151"/>
            <a:ext cx="5327793" cy="845040"/>
          </a:xfr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52607C6-FD27-4C46-9CC1-27005ABDA9F0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366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A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492ABA4-7D16-2C4F-906D-E949C27CCB6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327F9F-BC82-FE41-8237-01C2FF236BA8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8A515E-77C9-1D48-837A-074264094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F9F2E88-EDE2-AF49-B34F-4CD0C63B3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1183534" y="555732"/>
            <a:ext cx="3545630" cy="6302267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476BFB9-1E95-2D4A-A216-4085C0E2800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966B1AC-EF90-CF49-9E29-8AF97990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B16F5697-95F8-9F4D-A6D7-D941854F3D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20617" y="2406119"/>
            <a:ext cx="4294895" cy="507831"/>
          </a:xfr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2CCF1D65-C235-FE4F-80FB-F664334F5D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0618" y="2960151"/>
            <a:ext cx="5327793" cy="845040"/>
          </a:xfr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AAC9778-6775-F744-A854-3A27239F3946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333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A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83D1BD8-3295-9B46-9021-6DF4A81F568C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27B1C3-3594-5B45-8100-1DD7DD92F663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7CEF87-480A-B74B-A950-B04DB77053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F29DAB0-7213-1D45-A29C-B033650A1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1183534" y="555732"/>
            <a:ext cx="3545630" cy="6302267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7343163-4E8F-CB49-AA8C-F89DDAEC69B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66822FD-412D-E742-8944-6CADAB127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0FEA0659-43B7-714E-811D-08BCEA1AB8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20617" y="2406119"/>
            <a:ext cx="4294895" cy="507831"/>
          </a:xfr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CF392AE1-6E17-CB4F-BBEA-226D211F48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0618" y="2960151"/>
            <a:ext cx="5327793" cy="845040"/>
          </a:xfr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07FB6B6-6D01-C142-BFAE-655C52915856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7994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A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836F64C-7254-254D-B92C-E04C2770D6F4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CB8AC9-E894-854F-9F43-1D78787B627D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399DC7-BB20-C74F-91EA-0887491A0C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D4B9983-2FB1-1B4E-9085-3E3AC3E65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1183534" y="555732"/>
            <a:ext cx="3545630" cy="6302267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C414A88-1736-6C43-8D0D-E5DD04BEB2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6A2F4C6-6045-C540-9A47-5E69981C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46013F1E-47EE-074A-816A-95EE2A3FB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20617" y="2406119"/>
            <a:ext cx="4294895" cy="507831"/>
          </a:xfr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22AA66C4-7C8C-2B49-ADB4-A194C37D56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0618" y="2960151"/>
            <a:ext cx="5327793" cy="845040"/>
          </a:xfr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F6DD30C-3A05-BF48-96E2-4C64ED5BCA7F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246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C App A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1DFA507-E2FF-F245-9AE9-342A8ACAF8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2406" b="11229"/>
          <a:stretch/>
        </p:blipFill>
        <p:spPr>
          <a:xfrm>
            <a:off x="1183534" y="555732"/>
            <a:ext cx="3545630" cy="630226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6584357-5547-EC4B-97B6-0443E71D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07C2F64-F935-9E4E-84F8-FDEE62E065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20617" y="2406119"/>
            <a:ext cx="4294895" cy="507831"/>
          </a:xfr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F8D64457-E1CF-1443-9DF9-DC71A18F4E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0618" y="2960151"/>
            <a:ext cx="5327793" cy="845040"/>
          </a:xfr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D7955B9-3C09-7848-B231-620996E641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617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C App A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1DFA507-E2FF-F245-9AE9-342A8ACAF8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2406" b="11229"/>
          <a:stretch/>
        </p:blipFill>
        <p:spPr>
          <a:xfrm>
            <a:off x="1183534" y="555732"/>
            <a:ext cx="3545630" cy="630226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6584357-5547-EC4B-97B6-0443E71D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07C2F64-F935-9E4E-84F8-FDEE62E065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20617" y="2406119"/>
            <a:ext cx="4294895" cy="507831"/>
          </a:xfr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F8D64457-E1CF-1443-9DF9-DC71A18F4E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0618" y="2960151"/>
            <a:ext cx="5327793" cy="845040"/>
          </a:xfr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D7955B9-3C09-7848-B231-620996E641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996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B Dark Blue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E25B74-9002-0445-BEFB-76C597865621}"/>
              </a:ext>
            </a:extLst>
          </p:cNvPr>
          <p:cNvSpPr/>
          <p:nvPr userDrawn="1"/>
        </p:nvSpPr>
        <p:spPr>
          <a:xfrm>
            <a:off x="0" y="-1"/>
            <a:ext cx="5129213" cy="6857999"/>
          </a:xfrm>
          <a:prstGeom prst="rect">
            <a:avLst/>
          </a:prstGeom>
          <a:solidFill>
            <a:srgbClr val="8D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6365B8-D115-704E-AF07-287B76F22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91909"/>
            <a:ext cx="1382712" cy="441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6470505-FDA4-164F-9BB7-EA2A72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71" y="770066"/>
            <a:ext cx="5327793" cy="13280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0F88CDC-9AA5-BE48-9A53-86E0808BEE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0470" y="2406119"/>
            <a:ext cx="5327793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72236C15-B474-C54F-B545-825BC9BE2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90471" y="2960151"/>
            <a:ext cx="5327793" cy="8450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43491F-2EBC-824E-8D82-A88EFC81F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825724" y="561670"/>
            <a:ext cx="3545630" cy="6302267"/>
          </a:xfrm>
          <a:prstGeom prst="rect">
            <a:avLst/>
          </a:prstGeom>
        </p:spPr>
      </p:pic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166AE3E4-F737-0D42-9846-BDF466653D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8578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07AB5B4-BC9D-A743-B317-76AFB5208E86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488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B Light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B7C80-7765-7D4E-BD15-BAE1AEA41F73}"/>
              </a:ext>
            </a:extLst>
          </p:cNvPr>
          <p:cNvSpPr/>
          <p:nvPr userDrawn="1"/>
        </p:nvSpPr>
        <p:spPr>
          <a:xfrm>
            <a:off x="0" y="-1"/>
            <a:ext cx="5129213" cy="6857999"/>
          </a:xfrm>
          <a:prstGeom prst="rect">
            <a:avLst/>
          </a:prstGeom>
          <a:solidFill>
            <a:srgbClr val="BDD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A9200E-4257-F644-B757-9C4B939CE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91909"/>
            <a:ext cx="1382712" cy="4416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17787C0-1757-5D43-A30B-DED3C786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71" y="770066"/>
            <a:ext cx="5327793" cy="13280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C210657-4B54-E44A-97A4-BBA46A1989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0470" y="2406119"/>
            <a:ext cx="5327793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AC61B070-24BF-D44B-934C-9726B21483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90471" y="2960151"/>
            <a:ext cx="5327793" cy="8450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62031B-0D8F-DC4F-AC18-C793BC2EEE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825724" y="561670"/>
            <a:ext cx="3545630" cy="6302267"/>
          </a:xfrm>
          <a:prstGeom prst="rect">
            <a:avLst/>
          </a:prstGeom>
        </p:spPr>
      </p:pic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766450D9-A5EA-8A4F-960F-BDED8105602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8578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65CE57C-E3CE-4B4E-B980-FAB4FC9A86BC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983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B Dark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CE3809-9A05-184B-B7D1-3E60154D40EC}"/>
              </a:ext>
            </a:extLst>
          </p:cNvPr>
          <p:cNvSpPr/>
          <p:nvPr userDrawn="1"/>
        </p:nvSpPr>
        <p:spPr>
          <a:xfrm>
            <a:off x="0" y="-1"/>
            <a:ext cx="5129213" cy="6857999"/>
          </a:xfrm>
          <a:prstGeom prst="rect">
            <a:avLst/>
          </a:prstGeom>
          <a:solidFill>
            <a:srgbClr val="45B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F38C05-78D0-D542-BAD3-BBAD151E25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91909"/>
            <a:ext cx="1382712" cy="4416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46547B4-F949-2940-B93D-ABC65EAB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71" y="770066"/>
            <a:ext cx="5327793" cy="13280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758D2664-BF4F-DA47-8C94-AB6731136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0470" y="2406119"/>
            <a:ext cx="5327793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650D01C4-4590-7046-B477-CE8F1DA88B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90471" y="2960151"/>
            <a:ext cx="5327793" cy="8450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839AA4-D264-E946-88BD-6442C930E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825724" y="561670"/>
            <a:ext cx="3545630" cy="6302267"/>
          </a:xfrm>
          <a:prstGeom prst="rect">
            <a:avLst/>
          </a:prstGeom>
        </p:spPr>
      </p:pic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A66A2E91-BE7E-EF47-AF21-893E7D30ABF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8578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6806E31-1ED5-0846-ABF5-A226E457C34F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889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B Yellow"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D990BE-F250-F946-B6BD-79169BB878BE}"/>
              </a:ext>
            </a:extLst>
          </p:cNvPr>
          <p:cNvSpPr/>
          <p:nvPr userDrawn="1"/>
        </p:nvSpPr>
        <p:spPr>
          <a:xfrm>
            <a:off x="0" y="-1"/>
            <a:ext cx="5129213" cy="6857999"/>
          </a:xfrm>
          <a:prstGeom prst="rect">
            <a:avLst/>
          </a:prstGeom>
          <a:solidFill>
            <a:srgbClr val="FFD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133FAA-E658-044E-AC29-852F9EF036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91909"/>
            <a:ext cx="1382712" cy="4416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60296-22F8-6F41-9AA6-7764D8B4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71" y="770066"/>
            <a:ext cx="5327793" cy="13280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74F15E1-023A-D048-A75D-3E7DA49639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0470" y="2406119"/>
            <a:ext cx="5327793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5F22AE80-0FC5-EB44-A4B1-6B7DADC0EA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90471" y="2960151"/>
            <a:ext cx="5327793" cy="8450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08629-C3C4-704C-8842-9083705D2E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825724" y="561670"/>
            <a:ext cx="3545630" cy="6302267"/>
          </a:xfrm>
          <a:prstGeom prst="rect">
            <a:avLst/>
          </a:prstGeom>
        </p:spPr>
      </p:pic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83F3E649-F9CD-E146-9C0B-AF1869655B1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8578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251145D-E0A8-C643-B083-93CA45EE41DF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733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Grey Pinwheel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1E887E9-C336-EE42-8758-C3A1083E9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r="28265"/>
          <a:stretch/>
        </p:blipFill>
        <p:spPr>
          <a:xfrm>
            <a:off x="5890674" y="-18725"/>
            <a:ext cx="6301326" cy="6668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8FBE408-3098-FB47-844F-EA9BFF0FC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6C832-1C8B-A14B-800E-356B67EB47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022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B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83D1BD8-3295-9B46-9021-6DF4A81F568C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27B1C3-3594-5B45-8100-1DD7DD92F663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7CEF87-480A-B74B-A950-B04DB77053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FC440A9-99A3-7447-969D-A3A3865EB728}"/>
              </a:ext>
            </a:extLst>
          </p:cNvPr>
          <p:cNvSpPr/>
          <p:nvPr userDrawn="1"/>
        </p:nvSpPr>
        <p:spPr>
          <a:xfrm>
            <a:off x="0" y="-1"/>
            <a:ext cx="5129213" cy="6857999"/>
          </a:xfrm>
          <a:prstGeom prst="rect">
            <a:avLst/>
          </a:prstGeom>
          <a:solidFill>
            <a:srgbClr val="ACA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E127DA-74A4-FF41-872A-3D86DA8DA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91909"/>
            <a:ext cx="1382712" cy="4416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E94A94F-F4AF-A94C-897D-8A44E3B3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71" y="770066"/>
            <a:ext cx="5327793" cy="13280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EA0930F-55CB-E349-849F-26B6D5F5A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0470" y="2406119"/>
            <a:ext cx="5327793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B66D4A56-FFEF-CE44-BBCF-CC678F1D7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90471" y="2960151"/>
            <a:ext cx="5327793" cy="8450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5972E4-03F8-7E49-8C89-AED373F80C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825724" y="561670"/>
            <a:ext cx="3545630" cy="6302267"/>
          </a:xfrm>
          <a:prstGeom prst="rect">
            <a:avLst/>
          </a:prstGeom>
        </p:spPr>
      </p:pic>
      <p:sp>
        <p:nvSpPr>
          <p:cNvPr id="15" name="Picture Placeholder 24">
            <a:extLst>
              <a:ext uri="{FF2B5EF4-FFF2-40B4-BE49-F238E27FC236}">
                <a16:creationId xmlns:a16="http://schemas.microsoft.com/office/drawing/2014/main" id="{CCCDCF99-D82E-D748-9036-734901414C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8578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C4860D3-342F-D446-9DC2-518FE59A501E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0810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B Purple">
    <p:bg>
      <p:bgPr>
        <a:solidFill>
          <a:schemeClr val="bg1">
            <a:alpha val="8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73D6D8-27B7-2A46-834E-FAB9334F656C}"/>
              </a:ext>
            </a:extLst>
          </p:cNvPr>
          <p:cNvSpPr/>
          <p:nvPr userDrawn="1"/>
        </p:nvSpPr>
        <p:spPr>
          <a:xfrm>
            <a:off x="0" y="-1"/>
            <a:ext cx="5129213" cy="6857999"/>
          </a:xfrm>
          <a:prstGeom prst="rect">
            <a:avLst/>
          </a:prstGeom>
          <a:solidFill>
            <a:srgbClr val="50287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65A5C2-A496-624B-9B90-9ACE6486C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91909"/>
            <a:ext cx="1382712" cy="4416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D75F8F7-48B6-AC4A-98F4-01CC4BC75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71" y="770066"/>
            <a:ext cx="5327793" cy="13280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2497A926-D375-7147-9B0C-CAFC9CBDC2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0470" y="2406119"/>
            <a:ext cx="5327793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AF47135-7DFC-EA46-B651-6C33B7824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90471" y="2960151"/>
            <a:ext cx="5327793" cy="8450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86FE6E-7728-E741-A2B3-3494E27CA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825724" y="561670"/>
            <a:ext cx="3545630" cy="6302267"/>
          </a:xfrm>
          <a:prstGeom prst="rect">
            <a:avLst/>
          </a:prstGeom>
        </p:spPr>
      </p:pic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437ECDAE-6023-2F4F-8795-73F5B21453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8578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9CAF93E-E6F4-B74E-A6BB-056169EB47B2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98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C App B Light Blue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D4D56D-992F-D048-8C0D-D03311162FA3}"/>
              </a:ext>
            </a:extLst>
          </p:cNvPr>
          <p:cNvSpPr/>
          <p:nvPr userDrawn="1"/>
        </p:nvSpPr>
        <p:spPr>
          <a:xfrm>
            <a:off x="0" y="-1"/>
            <a:ext cx="5129213" cy="6857999"/>
          </a:xfrm>
          <a:prstGeom prst="rect">
            <a:avLst/>
          </a:prstGeom>
          <a:solidFill>
            <a:srgbClr val="A7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51159C-9C43-6247-9058-3E88FAAB40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91909"/>
            <a:ext cx="1382712" cy="441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EC8FAD-F3B3-7F49-AD95-C893163A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71" y="770066"/>
            <a:ext cx="5327793" cy="13280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F6A691C-D0BA-894B-816C-F00234A6D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0470" y="2406119"/>
            <a:ext cx="5327793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3D0A72D-0824-C044-BF70-B8CA2E99BA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90471" y="2960151"/>
            <a:ext cx="5327793" cy="8450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C56332-D818-6C44-860E-656459162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825724" y="561670"/>
            <a:ext cx="3545630" cy="6302267"/>
          </a:xfrm>
          <a:prstGeom prst="rect">
            <a:avLst/>
          </a:prstGeom>
        </p:spPr>
      </p:pic>
      <p:sp>
        <p:nvSpPr>
          <p:cNvPr id="15" name="Picture Placeholder 24">
            <a:extLst>
              <a:ext uri="{FF2B5EF4-FFF2-40B4-BE49-F238E27FC236}">
                <a16:creationId xmlns:a16="http://schemas.microsoft.com/office/drawing/2014/main" id="{9B6E8852-E082-E74A-9019-7FB6F98E5FB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8578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2A2DA08-9633-EA41-BAF0-C64E0193195D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992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C App B Orange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D4D56D-992F-D048-8C0D-D03311162FA3}"/>
              </a:ext>
            </a:extLst>
          </p:cNvPr>
          <p:cNvSpPr/>
          <p:nvPr userDrawn="1"/>
        </p:nvSpPr>
        <p:spPr>
          <a:xfrm>
            <a:off x="0" y="-1"/>
            <a:ext cx="5129213" cy="6857999"/>
          </a:xfrm>
          <a:prstGeom prst="rect">
            <a:avLst/>
          </a:prstGeom>
          <a:solidFill>
            <a:srgbClr val="E89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51159C-9C43-6247-9058-3E88FAAB40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91909"/>
            <a:ext cx="1382712" cy="441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EC8FAD-F3B3-7F49-AD95-C893163A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471" y="770066"/>
            <a:ext cx="5327793" cy="13280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F6A691C-D0BA-894B-816C-F00234A6D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0470" y="2406119"/>
            <a:ext cx="5327793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3D0A72D-0824-C044-BF70-B8CA2E99BA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90471" y="2960151"/>
            <a:ext cx="5327793" cy="8450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ts val="3000"/>
              </a:lnSpc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C56332-D818-6C44-860E-656459162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406" b="11229"/>
          <a:stretch/>
        </p:blipFill>
        <p:spPr>
          <a:xfrm>
            <a:off x="825724" y="561670"/>
            <a:ext cx="3545630" cy="6302267"/>
          </a:xfrm>
          <a:prstGeom prst="rect">
            <a:avLst/>
          </a:prstGeom>
        </p:spPr>
      </p:pic>
      <p:sp>
        <p:nvSpPr>
          <p:cNvPr id="15" name="Picture Placeholder 24">
            <a:extLst>
              <a:ext uri="{FF2B5EF4-FFF2-40B4-BE49-F238E27FC236}">
                <a16:creationId xmlns:a16="http://schemas.microsoft.com/office/drawing/2014/main" id="{9B6E8852-E082-E74A-9019-7FB6F98E5FB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8578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5D01B0-35B0-0D4E-999E-6D620B1208DC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413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C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39C8147-F6D1-5041-8B6B-2D6A63194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91909"/>
            <a:ext cx="1382712" cy="441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9121E35-EF90-CF4D-964C-E74FE569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6BA222D-83B4-774F-8BE6-0687C6413F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0434" y="249876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7FB04AA-771A-3740-ACE4-63003C0D2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0433" y="287619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D6A1F1B-E371-A64F-AECC-86A407CBB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0434" y="404181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5D8DFD-44EC-0143-92ED-4541C33DB2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30433" y="441924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603A54-EF82-BA4F-A39C-4A439B406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258" r="52301" b="10583"/>
          <a:stretch/>
        </p:blipFill>
        <p:spPr>
          <a:xfrm>
            <a:off x="1171959" y="555732"/>
            <a:ext cx="3545630" cy="6302267"/>
          </a:xfrm>
          <a:prstGeom prst="rect">
            <a:avLst/>
          </a:prstGeom>
        </p:spPr>
      </p:pic>
      <p:sp>
        <p:nvSpPr>
          <p:cNvPr id="18" name="Picture Placeholder 47">
            <a:extLst>
              <a:ext uri="{FF2B5EF4-FFF2-40B4-BE49-F238E27FC236}">
                <a16:creationId xmlns:a16="http://schemas.microsoft.com/office/drawing/2014/main" id="{782FC395-85D6-1644-9578-710BA86172E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26BB732C-F5B5-4E4F-8869-0D7F3EFC51A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520617" y="249876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019063D3-A0B6-034B-8BEC-B1FB743C1BB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09731" y="404181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8C1EC4C-C4FD-EB4E-8377-FC3C226AFBEC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6828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C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F0441F8-BC76-DF46-8876-B8FD87BBA22D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F55BB9-A705-5645-91C0-B6EC128B9018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6365B8-D115-704E-AF07-287B76F223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281CF0B-9CCF-E041-8C5E-7C7C7EB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A49DF1FF-F7AF-2643-82B4-40D827D8CB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0434" y="249876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5AAD0F33-6D29-744E-8969-2DEE5B369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0433" y="287619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C4F951FB-44BB-1F43-BB18-51EED021A4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0434" y="404181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3A0B0054-92E9-0D41-A3D7-9D9C01486B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30433" y="441924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E713414-52EE-0445-AAB0-648686C35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258" r="52301" b="10583"/>
          <a:stretch/>
        </p:blipFill>
        <p:spPr>
          <a:xfrm>
            <a:off x="1171959" y="555732"/>
            <a:ext cx="3545630" cy="6302267"/>
          </a:xfrm>
          <a:prstGeom prst="rect">
            <a:avLst/>
          </a:prstGeom>
        </p:spPr>
      </p:pic>
      <p:sp>
        <p:nvSpPr>
          <p:cNvPr id="31" name="Picture Placeholder 47">
            <a:extLst>
              <a:ext uri="{FF2B5EF4-FFF2-40B4-BE49-F238E27FC236}">
                <a16:creationId xmlns:a16="http://schemas.microsoft.com/office/drawing/2014/main" id="{B32EBFE7-5BCC-2047-9A7E-4E09BC59C9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23782317-DFB1-0E46-AF49-F4CBBE025D6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520617" y="249876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01358A4F-0E19-2B4F-A2E5-826AD742AA2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09731" y="404181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0B150E-337F-6C47-B929-D976E4307195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115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C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1D15DCC-7827-DF4C-A7D3-10F70131B33C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F6EFA7-CF0A-4444-BDEC-4BA4E31EAB9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EF28505-7E63-BA48-B9AF-597ED3118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EE869749-C106-F042-B8FC-9267575B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77F4A18F-8BB1-194E-BACC-9BA9BE2A08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0434" y="249876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E783FC81-4518-5E45-BDE4-007FB9F79E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0433" y="287619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555B293A-B008-544C-AB4A-BC2EF78B37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0434" y="404181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7AEDA19D-1110-2348-BBE1-CB0E0B2A2B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30433" y="441924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0BD572-6CEE-194C-8AD4-8B6E9578E2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258" r="52301" b="10583"/>
          <a:stretch/>
        </p:blipFill>
        <p:spPr>
          <a:xfrm>
            <a:off x="1171959" y="555732"/>
            <a:ext cx="3545630" cy="6302267"/>
          </a:xfrm>
          <a:prstGeom prst="rect">
            <a:avLst/>
          </a:prstGeom>
        </p:spPr>
      </p:pic>
      <p:sp>
        <p:nvSpPr>
          <p:cNvPr id="20" name="Picture Placeholder 47">
            <a:extLst>
              <a:ext uri="{FF2B5EF4-FFF2-40B4-BE49-F238E27FC236}">
                <a16:creationId xmlns:a16="http://schemas.microsoft.com/office/drawing/2014/main" id="{5D37D6EC-A14A-4E4D-8930-E37BFC3F0E9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152D609F-F5F8-8C4D-9416-BAA225FCEBD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520617" y="249876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0B3E39FD-26F5-4E43-8534-210D68422AD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09731" y="404181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D1E93DE-45EA-C342-8B10-6302A0C9515A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861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C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0C9A04-8C33-D741-AD5C-56DF6AD1B10C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AD795D-489C-7A43-A2AC-EA21C388B2C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11AF7B-0AC7-8C45-A231-1CE0DFD63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59AAF6B8-FEBA-664F-98EE-52773B39D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4637599-19F3-0A45-83F7-DE47C03190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0434" y="249876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B2C0A6B-D0E5-2842-8020-E71DD37807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0433" y="287619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2C4A4AD0-C61C-8B47-9CF9-2E6CA21922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0434" y="404181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E687DF2-5054-474B-A5E6-32E92ABF41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30433" y="441924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037736-BF5E-D14C-B1A1-D663DA7CA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258" r="52301" b="10583"/>
          <a:stretch/>
        </p:blipFill>
        <p:spPr>
          <a:xfrm>
            <a:off x="1171959" y="555732"/>
            <a:ext cx="3545630" cy="6302267"/>
          </a:xfrm>
          <a:prstGeom prst="rect">
            <a:avLst/>
          </a:prstGeom>
        </p:spPr>
      </p:pic>
      <p:sp>
        <p:nvSpPr>
          <p:cNvPr id="29" name="Picture Placeholder 47">
            <a:extLst>
              <a:ext uri="{FF2B5EF4-FFF2-40B4-BE49-F238E27FC236}">
                <a16:creationId xmlns:a16="http://schemas.microsoft.com/office/drawing/2014/main" id="{7D06655B-6107-6740-89EE-35DB9250DFE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21647C8-DDBD-8B45-B7DD-C4986210D73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520617" y="249876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C3EDC498-30C9-D54A-88C1-07DF64F07D2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09731" y="404181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66901A4-9DD9-8048-B5F7-3BD82962AF0D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5996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C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492ABA4-7D16-2C4F-906D-E949C27CCB6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327F9F-BC82-FE41-8237-01C2FF236BA8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8A515E-77C9-1D48-837A-074264094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E18349FC-4B35-C841-922C-E41D2F73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9D25867-E1AE-8D4E-ACA0-E89487E24D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0434" y="249876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80996379-6D2C-CF4B-B5ED-3EA805E230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0433" y="287619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9C2BA49F-A771-334F-B9BF-14C6EE5F1A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0434" y="404181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2C47EFE0-EE89-D349-A899-BF67AD92F0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30433" y="441924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7CADEE4-3C82-FC45-B07E-6753D88CA2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258" r="52301" b="10583"/>
          <a:stretch/>
        </p:blipFill>
        <p:spPr>
          <a:xfrm>
            <a:off x="1171959" y="555732"/>
            <a:ext cx="3545630" cy="6302267"/>
          </a:xfrm>
          <a:prstGeom prst="rect">
            <a:avLst/>
          </a:prstGeom>
        </p:spPr>
      </p:pic>
      <p:sp>
        <p:nvSpPr>
          <p:cNvPr id="29" name="Picture Placeholder 47">
            <a:extLst>
              <a:ext uri="{FF2B5EF4-FFF2-40B4-BE49-F238E27FC236}">
                <a16:creationId xmlns:a16="http://schemas.microsoft.com/office/drawing/2014/main" id="{09187657-D54A-8F42-A2EE-11C7018F0A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77AD486-DD8D-0B43-A067-848E920D4CF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520617" y="249876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D63C7AB-9FB4-7C41-8F70-125F48EF266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09731" y="404181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754C7BF-3DE6-C841-B8CC-8C124AC00827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3359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C App C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83D1BD8-3295-9B46-9021-6DF4A81F568C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27B1C3-3594-5B45-8100-1DD7DD92F663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7CEF87-480A-B74B-A950-B04DB77053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69C8695F-E28D-A94E-8EDE-0E8054F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7711D04-D3B5-844A-A34C-2962A3B9EB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0434" y="249876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FFA293BD-A8AA-BB4C-BC50-5A7164470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0433" y="287619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346F67E-F75F-8347-8F4B-5E6CCDA85B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0434" y="404181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93EE8E-CCE9-D34B-B0CD-F70EC4CED7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30433" y="441924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FE136D-B6A9-9249-B153-7422DDAF69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258" r="52301" b="10583"/>
          <a:stretch/>
        </p:blipFill>
        <p:spPr>
          <a:xfrm>
            <a:off x="1171959" y="555732"/>
            <a:ext cx="3545630" cy="6302267"/>
          </a:xfrm>
          <a:prstGeom prst="rect">
            <a:avLst/>
          </a:prstGeom>
        </p:spPr>
      </p:pic>
      <p:sp>
        <p:nvSpPr>
          <p:cNvPr id="27" name="Picture Placeholder 47">
            <a:extLst>
              <a:ext uri="{FF2B5EF4-FFF2-40B4-BE49-F238E27FC236}">
                <a16:creationId xmlns:a16="http://schemas.microsoft.com/office/drawing/2014/main" id="{C56B606F-721C-F946-87B0-5F8940AA1F2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B949CB5-3FD8-F447-8281-9B47F980B7D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520617" y="249876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06AF6FDF-DBA0-D249-A8D6-8CED18E27CC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09731" y="404181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E909F1D-A838-B740-9BD3-A31D47D3709A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309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Purple Pinwheel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2829DA-2067-DD49-97DC-19686374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r="28265"/>
          <a:stretch/>
        </p:blipFill>
        <p:spPr>
          <a:xfrm>
            <a:off x="5890674" y="-18725"/>
            <a:ext cx="6301326" cy="6668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49598D-B3EC-2041-AB74-07FBC4E1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4762D-EF64-7740-AFCC-CDFBAA66C0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180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AC App C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836F64C-7254-254D-B92C-E04C2770D6F4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CB8AC9-E894-854F-9F43-1D78787B627D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399DC7-BB20-C74F-91EA-0887491A0C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B056BBD-6AB0-144D-B01F-62B2F820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B99EC5A-55A3-1A43-9804-3817C6DC2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0434" y="249876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4B79B8F-E8FF-9D4A-8FEE-5E4BF5F949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0433" y="287619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9B19C2-625A-BD4D-BE2A-DF08A4C61B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0434" y="404181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1B03B16-4FB0-A24C-9C17-42AD73DD68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30433" y="441924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362DA7E-35B6-8942-9E59-46120DB42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258" r="52301" b="10583"/>
          <a:stretch/>
        </p:blipFill>
        <p:spPr>
          <a:xfrm>
            <a:off x="1171959" y="555732"/>
            <a:ext cx="3545630" cy="6302267"/>
          </a:xfrm>
          <a:prstGeom prst="rect">
            <a:avLst/>
          </a:prstGeom>
        </p:spPr>
      </p:pic>
      <p:sp>
        <p:nvSpPr>
          <p:cNvPr id="27" name="Picture Placeholder 47">
            <a:extLst>
              <a:ext uri="{FF2B5EF4-FFF2-40B4-BE49-F238E27FC236}">
                <a16:creationId xmlns:a16="http://schemas.microsoft.com/office/drawing/2014/main" id="{79FBD198-B24E-FD4A-B758-A4864C1BED0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547966A-30DE-6047-90A7-696CFBEB1F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520617" y="249876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E1A5881F-4D5D-E043-9FEB-C1BA47A34A1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09731" y="404181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1A5D5E1-B103-1B47-838A-B385C6E74F38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236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C App C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9D4F00F-A0F0-B145-9611-97E5E1BEC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21FD2BF-8D87-364E-9F37-0A19F679D1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0433" y="2498763"/>
            <a:ext cx="4178033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1788B000-783D-B34F-9D96-C30018FD99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0433" y="287619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DAE52791-97CF-E44F-80ED-0A7BBD8AB1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0434" y="404181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45B2380-1444-3849-80B6-F6B99638F5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30433" y="441924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79B703-E8BB-7A47-A839-D7F0D2889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58" r="52301" b="10583"/>
          <a:stretch/>
        </p:blipFill>
        <p:spPr>
          <a:xfrm>
            <a:off x="1171959" y="555732"/>
            <a:ext cx="3545630" cy="6302267"/>
          </a:xfrm>
          <a:prstGeom prst="rect">
            <a:avLst/>
          </a:prstGeom>
        </p:spPr>
      </p:pic>
      <p:sp>
        <p:nvSpPr>
          <p:cNvPr id="18" name="Picture Placeholder 47">
            <a:extLst>
              <a:ext uri="{FF2B5EF4-FFF2-40B4-BE49-F238E27FC236}">
                <a16:creationId xmlns:a16="http://schemas.microsoft.com/office/drawing/2014/main" id="{4965AE01-BDF4-E242-8B34-48AB896B67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1DADE087-40B5-154B-A96B-89785138E0A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520617" y="249876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0D0AB8A-0645-084D-8AD3-9FBDFB03F1E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09731" y="404181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92037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C App C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9D4F00F-A0F0-B145-9611-97E5E1BEC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618" y="770066"/>
            <a:ext cx="5327793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21FD2BF-8D87-364E-9F37-0A19F679D1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0433" y="2498763"/>
            <a:ext cx="4178033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1788B000-783D-B34F-9D96-C30018FD99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0433" y="287619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DAE52791-97CF-E44F-80ED-0A7BBD8AB1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0434" y="4041813"/>
            <a:ext cx="4178032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45B2380-1444-3849-80B6-F6B99638F5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30433" y="4419242"/>
            <a:ext cx="4178033" cy="690574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79B703-E8BB-7A47-A839-D7F0D2889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58" r="52301" b="10583"/>
          <a:stretch/>
        </p:blipFill>
        <p:spPr>
          <a:xfrm>
            <a:off x="1171959" y="555732"/>
            <a:ext cx="3545630" cy="6302267"/>
          </a:xfrm>
          <a:prstGeom prst="rect">
            <a:avLst/>
          </a:prstGeom>
        </p:spPr>
      </p:pic>
      <p:sp>
        <p:nvSpPr>
          <p:cNvPr id="18" name="Picture Placeholder 47">
            <a:extLst>
              <a:ext uri="{FF2B5EF4-FFF2-40B4-BE49-F238E27FC236}">
                <a16:creationId xmlns:a16="http://schemas.microsoft.com/office/drawing/2014/main" id="{4965AE01-BDF4-E242-8B34-48AB896B67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3590" y="696108"/>
            <a:ext cx="3164461" cy="6161892"/>
          </a:xfrm>
          <a:custGeom>
            <a:avLst/>
            <a:gdLst>
              <a:gd name="connsiteX0" fmla="*/ 303391 w 3056841"/>
              <a:gd name="connsiteY0" fmla="*/ 0 h 5952333"/>
              <a:gd name="connsiteX1" fmla="*/ 2753450 w 3056841"/>
              <a:gd name="connsiteY1" fmla="*/ 0 h 5952333"/>
              <a:gd name="connsiteX2" fmla="*/ 3056841 w 3056841"/>
              <a:gd name="connsiteY2" fmla="*/ 303391 h 5952333"/>
              <a:gd name="connsiteX3" fmla="*/ 3056841 w 3056841"/>
              <a:gd name="connsiteY3" fmla="*/ 5952333 h 5952333"/>
              <a:gd name="connsiteX4" fmla="*/ 0 w 3056841"/>
              <a:gd name="connsiteY4" fmla="*/ 5952333 h 5952333"/>
              <a:gd name="connsiteX5" fmla="*/ 0 w 3056841"/>
              <a:gd name="connsiteY5" fmla="*/ 303391 h 5952333"/>
              <a:gd name="connsiteX6" fmla="*/ 303391 w 3056841"/>
              <a:gd name="connsiteY6" fmla="*/ 0 h 59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841" h="5952333">
                <a:moveTo>
                  <a:pt x="303391" y="0"/>
                </a:moveTo>
                <a:lnTo>
                  <a:pt x="2753450" y="0"/>
                </a:lnTo>
                <a:cubicBezTo>
                  <a:pt x="2921008" y="0"/>
                  <a:pt x="3056841" y="135833"/>
                  <a:pt x="3056841" y="303391"/>
                </a:cubicBezTo>
                <a:lnTo>
                  <a:pt x="3056841" y="5952333"/>
                </a:lnTo>
                <a:lnTo>
                  <a:pt x="0" y="5952333"/>
                </a:lnTo>
                <a:lnTo>
                  <a:pt x="0" y="303391"/>
                </a:lnTo>
                <a:cubicBezTo>
                  <a:pt x="0" y="135833"/>
                  <a:pt x="135833" y="0"/>
                  <a:pt x="303391" y="0"/>
                </a:cubicBezTo>
                <a:close/>
              </a:path>
            </a:pathLst>
          </a:custGeom>
          <a:solidFill>
            <a:srgbClr val="D4CDDD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1DADE087-40B5-154B-A96B-89785138E0A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520617" y="249876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0D0AB8A-0645-084D-8AD3-9FBDFB03F1E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09731" y="4041813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73041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White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B154DC-6FFA-FC4C-80B2-E02D1E84578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604E92-A72D-FF44-A7AC-AC9165E262F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112284-61A8-4544-AD66-110D8C836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DE263-B978-444D-A075-849988FEE814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294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y Plain White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604E92-A72D-FF44-A7AC-AC9165E262F2}"/>
              </a:ext>
            </a:extLst>
          </p:cNvPr>
          <p:cNvSpPr/>
          <p:nvPr userDrawn="1"/>
        </p:nvSpPr>
        <p:spPr>
          <a:xfrm>
            <a:off x="0" y="6028266"/>
            <a:ext cx="12192000" cy="829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B344A0-0E3C-D24C-A5F9-1F15BC8361EF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64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B154DC-6FFA-FC4C-80B2-E02D1E84578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604E92-A72D-FF44-A7AC-AC9165E262F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112284-61A8-4544-AD66-110D8C836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86371-E884-D84D-B3F6-0B9DEF806E40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760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C69305B-0D32-644C-9C0D-5DB3F1BA9D98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AD077D-5D9A-654F-A6EC-AB970DCA3A2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67815EE-4BF4-7744-876D-FC2112392C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5F4DE-59E6-2742-89EF-936EB4F62F18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6353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F5E0CB-7B5A-904C-A954-97B6CE0393E4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E4F73A-89C5-E44E-AC05-1832216C0999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B6C8F2-32C4-1B42-9A9F-B3D350E3B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5AA25-3EAE-A849-B6F1-E016E79C47D1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646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E4CA0FF-D80F-7A46-8619-A2979F08B478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A3B0A6-12C0-7C44-B87D-887632B9F10F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433EFA-85B1-F44C-865C-E011D39BB0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8063B-267C-0341-8B4D-D739BFFFC4CD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435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5FD1B48-1CEF-8240-869C-DFF88620960F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468C5A-E8A4-774B-B24F-C53153727A4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1F6B77-830A-9E4A-93C0-45A4204E8B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B5F582-D6A4-0B4C-B9DC-D0591F17A2B1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75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Light Blue Pinwheel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3682EF8-6C29-F643-BBF5-4E2B0C760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28265"/>
          <a:stretch/>
        </p:blipFill>
        <p:spPr>
          <a:xfrm>
            <a:off x="5890674" y="-18725"/>
            <a:ext cx="6301326" cy="6668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D8EA139-8B92-DA42-B51B-2C637B505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34209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26932D9-C217-0F44-8F4E-6DEFB2EC15CF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784DCC-BEE7-BA44-B8B2-2B68054D8C09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4600CD-3CF0-204E-A186-F9B6D702B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A1BFE-B6B2-9D4D-838E-B02E28E17527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083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5370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7231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Box –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B154DC-6FFA-FC4C-80B2-E02D1E84578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604E92-A72D-FF44-A7AC-AC9165E262F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112284-61A8-4544-AD66-110D8C836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933B853-2B4F-1247-8E80-DA7FE16DFC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8729" y="1152703"/>
            <a:ext cx="8562472" cy="492887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BA5CA9-F599-3844-988A-777E3E438215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5239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Box –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C69305B-0D32-644C-9C0D-5DB3F1BA9D98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AD077D-5D9A-654F-A6EC-AB970DCA3A2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67815EE-4BF4-7744-876D-FC2112392C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81589F3-543A-4C45-BD18-984734C99C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8729" y="1152703"/>
            <a:ext cx="8562472" cy="492887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A943EEB-9A72-5948-9862-4F0496DC8345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536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Box –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F5E0CB-7B5A-904C-A954-97B6CE0393E4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E4F73A-89C5-E44E-AC05-1832216C0999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B6C8F2-32C4-1B42-9A9F-B3D350E3B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4566E8E-E6E0-974F-BAB8-201209963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8729" y="1152703"/>
            <a:ext cx="8562472" cy="492887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A56E45-DB37-5845-8BC9-0040D9830783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774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Box –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E4CA0FF-D80F-7A46-8619-A2979F08B478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A3B0A6-12C0-7C44-B87D-887632B9F10F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433EFA-85B1-F44C-865C-E011D39BB0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1277FE0-F8CB-C545-9FAE-B685446AC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8729" y="1152703"/>
            <a:ext cx="8562472" cy="492887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C59500-00B4-9F41-9ACE-5047D45D4A28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3350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Box –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5FD1B48-1CEF-8240-869C-DFF88620960F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468C5A-E8A4-774B-B24F-C53153727A4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1F6B77-830A-9E4A-93C0-45A4204E8B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0E1AE41-9E48-A149-B1D1-8A474077E6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8729" y="1152703"/>
            <a:ext cx="8562472" cy="492887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BDA6E20-6A5B-F743-8602-A8319299ABBC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2793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Box –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26932D9-C217-0F44-8F4E-6DEFB2EC15CF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784DCC-BEE7-BA44-B8B2-2B68054D8C09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4600CD-3CF0-204E-A186-F9B6D702B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B0135D-064C-A149-B5F0-F3DD0D2498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8729" y="1152703"/>
            <a:ext cx="8562472" cy="492887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FD2547-5052-4C4A-B514-1535DFF67BD1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462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 –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12EFAE7-31E6-A343-A2A8-1523010A65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8729" y="1152703"/>
            <a:ext cx="8562472" cy="492887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972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Orange Pinwheel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2829DA-2067-DD49-97DC-19686374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r="28265"/>
          <a:stretch/>
        </p:blipFill>
        <p:spPr>
          <a:xfrm>
            <a:off x="5890674" y="-18725"/>
            <a:ext cx="6301326" cy="6668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49598D-B3EC-2041-AB74-07FBC4E1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DB227-4F68-4F41-84FD-178B1B9B7C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1182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 –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12EFAE7-31E6-A343-A2A8-1523010A65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8729" y="1152703"/>
            <a:ext cx="8562472" cy="492887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841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– Thank You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F76F1DB-66E5-2446-8964-A55CFC8AC3F2}"/>
              </a:ext>
            </a:extLst>
          </p:cNvPr>
          <p:cNvSpPr txBox="1"/>
          <p:nvPr userDrawn="1"/>
        </p:nvSpPr>
        <p:spPr>
          <a:xfrm>
            <a:off x="1138768" y="2402327"/>
            <a:ext cx="86910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50287D"/>
                </a:solidFill>
                <a:latin typeface="Cooper Black" panose="0208090404030B020404" pitchFamily="18" charset="77"/>
              </a:rPr>
              <a:t>Thank you.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594055-172B-0D40-978E-07077BB96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4709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– Now Go Outside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836ACCC-3952-7B45-A496-2DDCF278DE29}"/>
              </a:ext>
            </a:extLst>
          </p:cNvPr>
          <p:cNvSpPr txBox="1"/>
          <p:nvPr userDrawn="1"/>
        </p:nvSpPr>
        <p:spPr>
          <a:xfrm>
            <a:off x="1138768" y="2402327"/>
            <a:ext cx="86910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50287D"/>
                </a:solidFill>
                <a:latin typeface="Cooper Black" panose="0208090404030B020404" pitchFamily="18" charset="77"/>
              </a:rPr>
              <a:t>Now go outside.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3ECC9F-458A-4041-B0A1-6A347A79D8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172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– Everything Gets Better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1B33952-1B73-CF41-B659-E19638A96932}"/>
              </a:ext>
            </a:extLst>
          </p:cNvPr>
          <p:cNvSpPr txBox="1"/>
          <p:nvPr userDrawn="1"/>
        </p:nvSpPr>
        <p:spPr>
          <a:xfrm>
            <a:off x="1138767" y="2122253"/>
            <a:ext cx="9019645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6000" dirty="0">
                <a:solidFill>
                  <a:srgbClr val="50287D"/>
                </a:solidFill>
                <a:latin typeface="Cooper Black" panose="0208090404030B020404" pitchFamily="18" charset="77"/>
              </a:rPr>
              <a:t>Everything gets better when you get active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4B4DB-7C15-004F-BEF8-E88F9E170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642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– Contact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660BD3-D641-A04A-AB53-0651E476BB65}"/>
              </a:ext>
            </a:extLst>
          </p:cNvPr>
          <p:cNvGrpSpPr/>
          <p:nvPr userDrawn="1"/>
        </p:nvGrpSpPr>
        <p:grpSpPr>
          <a:xfrm>
            <a:off x="1138768" y="1395965"/>
            <a:ext cx="8691032" cy="3160985"/>
            <a:chOff x="1138768" y="1522178"/>
            <a:chExt cx="8691032" cy="31609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62CCC4-4CA2-054A-99E0-92162960BF25}"/>
                </a:ext>
              </a:extLst>
            </p:cNvPr>
            <p:cNvSpPr txBox="1"/>
            <p:nvPr userDrawn="1"/>
          </p:nvSpPr>
          <p:spPr>
            <a:xfrm>
              <a:off x="1138768" y="1522178"/>
              <a:ext cx="869103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solidFill>
                    <a:srgbClr val="50287D"/>
                  </a:solidFill>
                  <a:latin typeface="Cooper Black" panose="0208090404030B020404" pitchFamily="18" charset="77"/>
                </a:rPr>
                <a:t>Contact Us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9C3FC9-BCAC-2140-A2FA-AC98B97C7746}"/>
                </a:ext>
              </a:extLst>
            </p:cNvPr>
            <p:cNvSpPr txBox="1"/>
            <p:nvPr userDrawn="1"/>
          </p:nvSpPr>
          <p:spPr>
            <a:xfrm>
              <a:off x="1138768" y="2928782"/>
              <a:ext cx="3347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50287D"/>
                  </a:solidFill>
                </a:rPr>
                <a:t>4 New Street, 2</a:t>
              </a:r>
              <a:r>
                <a:rPr lang="en-US" sz="1800" baseline="30000" dirty="0">
                  <a:solidFill>
                    <a:srgbClr val="50287D"/>
                  </a:solidFill>
                </a:rPr>
                <a:t>nd</a:t>
              </a:r>
              <a:r>
                <a:rPr lang="en-US" sz="1800" dirty="0">
                  <a:solidFill>
                    <a:srgbClr val="50287D"/>
                  </a:solidFill>
                </a:rPr>
                <a:t> Floor  </a:t>
              </a:r>
            </a:p>
            <a:p>
              <a:r>
                <a:rPr lang="en-US" sz="1800" dirty="0">
                  <a:solidFill>
                    <a:srgbClr val="50287D"/>
                  </a:solidFill>
                </a:rPr>
                <a:t>Toronto, ON  M5R 1P6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7001F-498D-7A47-81BE-17E977F59573}"/>
                </a:ext>
              </a:extLst>
            </p:cNvPr>
            <p:cNvSpPr txBox="1"/>
            <p:nvPr userDrawn="1"/>
          </p:nvSpPr>
          <p:spPr>
            <a:xfrm>
              <a:off x="1138768" y="4036832"/>
              <a:ext cx="4814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50287D"/>
                  </a:solidFill>
                </a:rPr>
                <a:t>(416) 913-1511</a:t>
              </a:r>
            </a:p>
            <a:p>
              <a:r>
                <a:rPr lang="en-US" sz="1800" dirty="0" err="1">
                  <a:solidFill>
                    <a:srgbClr val="50287D"/>
                  </a:solidFill>
                </a:rPr>
                <a:t>participACTION.com</a:t>
              </a:r>
              <a:endParaRPr lang="en-US" sz="1800" dirty="0">
                <a:solidFill>
                  <a:srgbClr val="50287D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1E48CC6-52CE-B941-A3D8-B6E0F5B5270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69220" y="3833780"/>
              <a:ext cx="729701" cy="0"/>
            </a:xfrm>
            <a:prstGeom prst="line">
              <a:avLst/>
            </a:prstGeom>
            <a:ln w="25400">
              <a:solidFill>
                <a:srgbClr val="5028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84035F3-90B5-534B-B04C-F7407F28E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90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White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B154DC-6FFA-FC4C-80B2-E02D1E84578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604E92-A72D-FF44-A7AC-AC9165E262F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112284-61A8-4544-AD66-110D8C836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DE263-B978-444D-A075-849988FEE814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525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y Plain White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604E92-A72D-FF44-A7AC-AC9165E262F2}"/>
              </a:ext>
            </a:extLst>
          </p:cNvPr>
          <p:cNvSpPr/>
          <p:nvPr userDrawn="1"/>
        </p:nvSpPr>
        <p:spPr>
          <a:xfrm>
            <a:off x="0" y="6028266"/>
            <a:ext cx="12192000" cy="829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B344A0-0E3C-D24C-A5F9-1F15BC8361EF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643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B154DC-6FFA-FC4C-80B2-E02D1E84578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604E92-A72D-FF44-A7AC-AC9165E262F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112284-61A8-4544-AD66-110D8C836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86371-E884-D84D-B3F6-0B9DEF806E40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2877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C69305B-0D32-644C-9C0D-5DB3F1BA9D98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AD077D-5D9A-654F-A6EC-AB970DCA3A2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67815EE-4BF4-7744-876D-FC2112392C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5F4DE-59E6-2742-89EF-936EB4F62F18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9395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F5E0CB-7B5A-904C-A954-97B6CE0393E4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E4F73A-89C5-E44E-AC05-1832216C0999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B6C8F2-32C4-1B42-9A9F-B3D350E3B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5AA25-3EAE-A849-B6F1-E016E79C47D1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040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Kar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305" y="1015999"/>
            <a:ext cx="6142564" cy="3255936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D5C4A0F-C6D6-1F4B-BAF8-4C65F410F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305" y="4407402"/>
            <a:ext cx="6142564" cy="9572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92733-88B3-A846-ADF2-599239DC06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088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E4CA0FF-D80F-7A46-8619-A2979F08B478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A3B0A6-12C0-7C44-B87D-887632B9F10F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433EFA-85B1-F44C-865C-E011D39BB0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8063B-267C-0341-8B4D-D739BFFFC4CD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5991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5FD1B48-1CEF-8240-869C-DFF88620960F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468C5A-E8A4-774B-B24F-C53153727A4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1F6B77-830A-9E4A-93C0-45A4204E8B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80283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26932D9-C217-0F44-8F4E-6DEFB2EC15CF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784DCC-BEE7-BA44-B8B2-2B68054D8C09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4600CD-3CF0-204E-A186-F9B6D702B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A1BFE-B6B2-9D4D-838E-B02E28E17527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36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48992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73180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 + 4 Icons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A9788B2-3388-EB49-AAE5-12F6C4C46B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5326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BD48CE3-257B-2C4D-8805-1B856F6859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9672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2A208BFD-B7C8-A84E-80B8-55A182D684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5326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A7E569D8-8813-014E-8F58-973FDADBE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9672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4D1E3C7-B7AA-4843-908F-2B677BA3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CE3FBFD-3EBA-6043-9FB4-FDC7D985A9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/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E228E4-8453-4F4E-9097-FE6FA3EB2E96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AEC5CA-C405-BA40-AF97-8889251F4C7B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472F8C-5C45-0F40-9C22-C430D5D2B7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2CA36A9C-C6E3-9D44-989D-D5DC9228C52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39913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45DDE3F8-5C46-164E-B594-AAF8DEE0D8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84259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4CBCA13B-0B93-EB43-B093-D4B44B7A848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39913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A7747240-38A6-724B-970D-9C061116EA0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84259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6344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– Light Blue Pinwheel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3682EF8-6C29-F643-BBF5-4E2B0C760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28265"/>
          <a:stretch/>
        </p:blipFill>
        <p:spPr>
          <a:xfrm>
            <a:off x="5890674" y="-18725"/>
            <a:ext cx="6301326" cy="6668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D8EA139-8B92-DA42-B51B-2C637B505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405785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32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7E195AF-02DB-6744-B422-8FA9A9859597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23011B-FDBF-8E43-A6A5-49A799CC9D64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DF47F1-263F-B841-A612-9B8DEDCCF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31FE4D-4BD1-0944-81C4-994FB3F4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693" y="770066"/>
            <a:ext cx="6019800" cy="1328056"/>
          </a:xfrm>
        </p:spPr>
        <p:txBody>
          <a:bodyPr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79248F-E73D-454B-A730-BB784AC20E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3693" y="2322513"/>
            <a:ext cx="6019800" cy="899345"/>
          </a:xfrm>
          <a:prstGeom prst="rect">
            <a:avLst/>
          </a:prstGeom>
        </p:spPr>
        <p:txBody>
          <a:bodyPr bIns="36000">
            <a:spAutoFit/>
          </a:bodyPr>
          <a:lstStyle>
            <a:lvl1pPr>
              <a:lnSpc>
                <a:spcPts val="3000"/>
              </a:lnSpc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5578AE-6EC5-104D-A690-30A2628B84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675187" cy="6858001"/>
          </a:xfrm>
          <a:prstGeom prst="rect">
            <a:avLst/>
          </a:prstGeom>
          <a:solidFill>
            <a:srgbClr val="D4CDDD">
              <a:alpha val="60000"/>
            </a:srgbClr>
          </a:solidFill>
        </p:spPr>
        <p:txBody>
          <a:bodyPr anchor="t" anchorCtr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07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Fami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305" y="1015999"/>
            <a:ext cx="6142564" cy="3255936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D5C4A0F-C6D6-1F4B-BAF8-4C65F410F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305" y="4407402"/>
            <a:ext cx="6142564" cy="9572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A0BD4-C90F-4649-8F7D-42CB7180F2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04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Crunch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305" y="1015999"/>
            <a:ext cx="6142564" cy="3255936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D5C4A0F-C6D6-1F4B-BAF8-4C65F410F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305" y="4407402"/>
            <a:ext cx="6142564" cy="9572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06F1B-5DC5-5448-B1E1-94AEF12B7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3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Plain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DC8DC49-6F30-264F-8D51-5F0F5A395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F9E68-432D-B345-9627-C886DB35D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91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Basketb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305" y="1015999"/>
            <a:ext cx="6142564" cy="3255936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D5C4A0F-C6D6-1F4B-BAF8-4C65F410F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305" y="4407402"/>
            <a:ext cx="6142564" cy="9572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89AA4-8A2B-0743-8640-695671B65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02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Cyclis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3305" y="1015999"/>
            <a:ext cx="6142564" cy="3255936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Active at Work Toolkit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D5C4A0F-C6D6-1F4B-BAF8-4C65F410FB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3305" y="4407402"/>
            <a:ext cx="6142564" cy="9572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Brought to you by the Government of Newfoundland and Labrador and ParticipACTION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193103-E818-C64D-BD8B-4CCB3E35C1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25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Yog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305" y="1015999"/>
            <a:ext cx="6142564" cy="3255936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D5C4A0F-C6D6-1F4B-BAF8-4C65F410F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305" y="4407402"/>
            <a:ext cx="6142564" cy="9572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193103-E818-C64D-BD8B-4CCB3E35C1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57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C05A94-FF56-E646-92C0-279416190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7952" y="770066"/>
            <a:ext cx="706817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Edit Master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5757720-2D42-3348-8ECA-7B980A2643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7953" y="2558697"/>
            <a:ext cx="3378225" cy="8450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/>
            </a:lvl1pPr>
            <a:lvl2pPr marL="457200" indent="0">
              <a:lnSpc>
                <a:spcPts val="3000"/>
              </a:lnSpc>
              <a:buNone/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78BE915-4CFF-284D-BA4B-ED33CB0A6D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4658" y="2058266"/>
            <a:ext cx="2121472" cy="60529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lnSpc>
                <a:spcPts val="2000"/>
              </a:lnSpc>
              <a:buNone/>
              <a:defRPr sz="2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Brief subhead goes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6DF60C2-B13A-5C44-A614-A2BE759A76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3771598" cy="6858001"/>
          </a:xfrm>
          <a:prstGeom prst="rect">
            <a:avLst/>
          </a:prstGeom>
          <a:solidFill>
            <a:srgbClr val="D4CDDD">
              <a:alpha val="60000"/>
            </a:srgbClr>
          </a:solidFill>
        </p:spPr>
        <p:txBody>
          <a:bodyPr anchor="t" anchorCtr="0"/>
          <a:lstStyle/>
          <a:p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FD0B93A-4E9E-AC48-A3B0-EAE9A0627A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8237" y="1829921"/>
            <a:ext cx="3378228" cy="59672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EA7A72-9CBD-384C-9647-E2186E30BDF2}"/>
              </a:ext>
            </a:extLst>
          </p:cNvPr>
          <p:cNvCxnSpPr>
            <a:cxnSpLocks/>
          </p:cNvCxnSpPr>
          <p:nvPr userDrawn="1"/>
        </p:nvCxnSpPr>
        <p:spPr>
          <a:xfrm>
            <a:off x="8181475" y="1829921"/>
            <a:ext cx="0" cy="4212950"/>
          </a:xfrm>
          <a:prstGeom prst="line">
            <a:avLst/>
          </a:prstGeom>
          <a:ln w="25400">
            <a:solidFill>
              <a:srgbClr val="50287D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02DCAF1C-8FD4-E74A-A68B-BCFEE43FEF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64658" y="3325592"/>
            <a:ext cx="2121472" cy="60529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lnSpc>
                <a:spcPts val="2000"/>
              </a:lnSpc>
              <a:buNone/>
              <a:defRPr sz="2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Brief subhead goes here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B77E588D-E742-3543-8EED-EF9779B7F3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4658" y="4608960"/>
            <a:ext cx="2121472" cy="60529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lnSpc>
                <a:spcPts val="2000"/>
              </a:lnSpc>
              <a:buNone/>
              <a:defRPr sz="2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Brief subhead goes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FA786E-216F-8747-854F-4D66967CF71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585628" y="2015214"/>
            <a:ext cx="715963" cy="715963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4BA0B750-5370-F44C-8520-583F972BA3E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85628" y="3259127"/>
            <a:ext cx="715963" cy="715963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65799980-9EB0-484E-9B60-987B605A8E9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585628" y="4560705"/>
            <a:ext cx="715963" cy="715963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1538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 + 4 Icons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A9788B2-3388-EB49-AAE5-12F6C4C46B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5326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BD48CE3-257B-2C4D-8805-1B856F6859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9672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2A208BFD-B7C8-A84E-80B8-55A182D684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5326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A7E569D8-8813-014E-8F58-973FDADBE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9672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4D1E3C7-B7AA-4843-908F-2B677BA3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CE3FBFD-3EBA-6043-9FB4-FDC7D985A9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/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E228E4-8453-4F4E-9097-FE6FA3EB2E96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AEC5CA-C405-BA40-AF97-8889251F4C7B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472F8C-5C45-0F40-9C22-C430D5D2B7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2CA36A9C-C6E3-9D44-989D-D5DC9228C52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39913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45DDE3F8-5C46-164E-B594-AAF8DEE0D89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84259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4CBCA13B-0B93-EB43-B093-D4B44B7A848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39913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A7747240-38A6-724B-970D-9C061116EA0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84259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406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8CC63-E296-0AC0-C117-DF5D7299D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F9E2FD-063E-5E76-97B7-9270B6397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AE4A5-1341-F2AE-21ED-84DAA59A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8EEB-C5C7-462F-852F-86141299E793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612B-1622-335E-F004-87754179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F8B12-A6AB-A878-ADF8-DA3C8250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E9FAB-DB59-466C-BC8A-075EDCA0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2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2763B-54B8-9F87-4634-5976D4A08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B7FDB-7BFF-3364-7448-36176E4D6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74D79-2F28-7D4D-9431-2DDA522B1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8EEB-C5C7-462F-852F-86141299E793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9C2DE-D087-C24A-5A11-65589F819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31D36-6FF5-7082-9254-7567682D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E9FAB-DB59-466C-BC8A-075EDCA0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17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1865A-313D-380E-154C-3685BECAF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1851E-987E-C296-6FAF-CA3040254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C596B-E459-2B39-75EA-7F58AAE2B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8EEB-C5C7-462F-852F-86141299E793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BCFB4-0F24-5C8C-D7FD-3925FA75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76648-B63F-B6CB-6CF2-14A51251B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E9FAB-DB59-466C-BC8A-075EDCA0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79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4B846-0F1E-3C41-E3B7-6F6BB1120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AE5D4-AD4B-595C-140E-303A2C196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202C5-174D-B4F8-67B4-C772776AF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7AED6-FC47-90A2-D1D0-66068CCDB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8EEB-C5C7-462F-852F-86141299E793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AA597-2FB7-472B-D976-709FD86A2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6A4CE-81B1-6F8D-FF4C-12742F40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E9FAB-DB59-466C-BC8A-075EDCA0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15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5918B-69BE-9EDF-CAEC-AB7FE5AF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C893D-AECC-5B1E-08EF-0E1CEFF49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65FD9-BBBF-E6DD-2D14-A48B53FD5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E0235-0C1D-BD7D-FC3D-0A4AF446B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D9755-4424-EBE3-7A2F-B4AA790D5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F4FF-7D07-5EED-955E-C4F85F9E8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8EEB-C5C7-462F-852F-86141299E793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90D01-118B-35C3-A609-166B6EBB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54B812-D367-8464-889A-20EA9E552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E9FAB-DB59-466C-BC8A-075EDCA0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5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Plain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03D913-993C-6B45-BBF9-9E8FC48FD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3F0D7-59A5-9B4D-B701-ED97A3ED59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92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DCE84-66E5-8617-D3A3-B7540AB0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5AB281-1C66-D374-778D-5792F1014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8EEB-C5C7-462F-852F-86141299E793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785B3-2362-7D6E-B245-37F5304FB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8CCA2-D095-7B7C-5EF9-D7AC4B75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E9FAB-DB59-466C-BC8A-075EDCA0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30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90606-0B52-8841-B8DB-80E8CA60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8EEB-C5C7-462F-852F-86141299E793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FFFFF-CB3F-82C7-8D3A-30DB448C8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0BF53-B3EF-9CEF-3CFC-D3ADBB7B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E9FAB-DB59-466C-BC8A-075EDCA0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50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65843-1161-4763-506F-B9899C4AB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094C1-F776-1746-38E6-BF533A77B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1F727-4126-DC26-0672-3DD5B6133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9F1EE-D6CB-4D41-005F-84FEC13E3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8EEB-C5C7-462F-852F-86141299E793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8EF43-FFAE-010D-10D2-B491A682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E2925-BD47-66C7-D7A2-82221A48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E9FAB-DB59-466C-BC8A-075EDCA0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91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CEA1-0A41-EB7C-DA9E-F23B15583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185E53-C90D-1733-E4FC-8B960006C7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52D70-9695-A17E-6551-962C33806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A3A3F-5F48-40DC-799D-6BBF72F0A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8EEB-C5C7-462F-852F-86141299E793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6EA10-1036-D0E6-8211-37CDAB54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A036C-3A12-5880-1EC0-E3F57060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E9FAB-DB59-466C-BC8A-075EDCA0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80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1810A-2E1B-87FF-05BF-85BC6DA3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2F2306-3435-8EBF-DB8E-16BFFDED6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21C2-C685-A5E1-E7C9-9650B80C8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8EEB-C5C7-462F-852F-86141299E793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2157-4D09-9CF1-721B-C100D68DF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A57DC-928C-CE22-E5A5-FBDA0809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E9FAB-DB59-466C-BC8A-075EDCA0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71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443A5F-9332-3F92-8E63-45AD2814B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3EAC8-816F-B18A-1185-6E706B096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6FB4E-BC5A-E200-CA42-DF879334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8EEB-C5C7-462F-852F-86141299E793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2DB14-C3F1-3253-B2E5-3501AF0A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DAFAE-6711-534A-B47F-0A7ECA8F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E9FAB-DB59-466C-BC8A-075EDCA0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67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7E195AF-02DB-6744-B422-8FA9A9859597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23011B-FDBF-8E43-A6A5-49A799CC9D64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DF47F1-263F-B841-A612-9B8DEDCCF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31FE4D-4BD1-0944-81C4-994FB3F4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693" y="770066"/>
            <a:ext cx="6019800" cy="1328056"/>
          </a:xfrm>
        </p:spPr>
        <p:txBody>
          <a:bodyPr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79248F-E73D-454B-A730-BB784AC20E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3693" y="2322513"/>
            <a:ext cx="6019800" cy="899345"/>
          </a:xfrm>
          <a:prstGeom prst="rect">
            <a:avLst/>
          </a:prstGeom>
        </p:spPr>
        <p:txBody>
          <a:bodyPr bIns="36000">
            <a:spAutoFit/>
          </a:bodyPr>
          <a:lstStyle>
            <a:lvl1pPr>
              <a:lnSpc>
                <a:spcPts val="3000"/>
              </a:lnSpc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5578AE-6EC5-104D-A690-30A2628B84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675187" cy="6858001"/>
          </a:xfrm>
          <a:prstGeom prst="rect">
            <a:avLst/>
          </a:prstGeom>
          <a:solidFill>
            <a:srgbClr val="D4CDDD">
              <a:alpha val="60000"/>
            </a:srgbClr>
          </a:solidFill>
        </p:spPr>
        <p:txBody>
          <a:bodyPr anchor="t" anchorCtr="0"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4AFEB05-BE59-C84B-BA08-F40DB531C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200">
                <a:solidFill>
                  <a:srgbClr val="50287D"/>
                </a:solidFill>
              </a:defRPr>
            </a:lvl1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95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5578AE-6EC5-104D-A690-30A2628B84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6813" y="-1"/>
            <a:ext cx="4675187" cy="6858001"/>
          </a:xfrm>
          <a:prstGeom prst="rect">
            <a:avLst/>
          </a:prstGeom>
          <a:solidFill>
            <a:srgbClr val="D4CDDD">
              <a:alpha val="60000"/>
            </a:srgbClr>
          </a:solidFill>
        </p:spPr>
        <p:txBody>
          <a:bodyPr anchor="t" anchorCtr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31FE4D-4BD1-0944-81C4-994FB3F4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6019800" cy="1328056"/>
          </a:xfrm>
        </p:spPr>
        <p:txBody>
          <a:bodyPr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79248F-E73D-454B-A730-BB784AC20EF8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825677" y="2322513"/>
            <a:ext cx="6019800" cy="90916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3000"/>
              </a:lnSpc>
              <a:defRPr/>
            </a:lvl1pPr>
            <a:lvl2pPr>
              <a:lnSpc>
                <a:spcPts val="3000"/>
              </a:lnSpc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B2E076-A2FE-754D-95F3-10BB59935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91909"/>
            <a:ext cx="1382712" cy="44169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E83E3C-7533-E845-818D-B25E7B8DD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200">
                <a:solidFill>
                  <a:srgbClr val="50287D"/>
                </a:solidFill>
              </a:defRPr>
            </a:lvl1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946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C05A94-FF56-E646-92C0-279416190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7952" y="770066"/>
            <a:ext cx="706817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Edit Master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5757720-2D42-3348-8ECA-7B980A2643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7953" y="2558697"/>
            <a:ext cx="3378225" cy="8450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/>
            </a:lvl1pPr>
            <a:lvl2pPr marL="457200" indent="0">
              <a:lnSpc>
                <a:spcPts val="3000"/>
              </a:lnSpc>
              <a:buNone/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78BE915-4CFF-284D-BA4B-ED33CB0A6D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4658" y="2058266"/>
            <a:ext cx="2121472" cy="60529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lnSpc>
                <a:spcPts val="2000"/>
              </a:lnSpc>
              <a:buNone/>
              <a:defRPr sz="2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Brief subhead goes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6DF60C2-B13A-5C44-A614-A2BE759A76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3771598" cy="6858001"/>
          </a:xfrm>
          <a:prstGeom prst="rect">
            <a:avLst/>
          </a:prstGeom>
          <a:solidFill>
            <a:srgbClr val="D4CDDD">
              <a:alpha val="60000"/>
            </a:srgbClr>
          </a:solidFill>
        </p:spPr>
        <p:txBody>
          <a:bodyPr anchor="t" anchorCtr="0"/>
          <a:lstStyle/>
          <a:p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FD0B93A-4E9E-AC48-A3B0-EAE9A0627A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8237" y="1829921"/>
            <a:ext cx="3378228" cy="59672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EA7A72-9CBD-384C-9647-E2186E30BDF2}"/>
              </a:ext>
            </a:extLst>
          </p:cNvPr>
          <p:cNvCxnSpPr>
            <a:cxnSpLocks/>
          </p:cNvCxnSpPr>
          <p:nvPr userDrawn="1"/>
        </p:nvCxnSpPr>
        <p:spPr>
          <a:xfrm>
            <a:off x="8181475" y="1829921"/>
            <a:ext cx="0" cy="4212950"/>
          </a:xfrm>
          <a:prstGeom prst="line">
            <a:avLst/>
          </a:prstGeom>
          <a:ln w="25400">
            <a:solidFill>
              <a:srgbClr val="50287D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02DCAF1C-8FD4-E74A-A68B-BCFEE43FEF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64658" y="3325592"/>
            <a:ext cx="2121472" cy="60529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lnSpc>
                <a:spcPts val="2000"/>
              </a:lnSpc>
              <a:buNone/>
              <a:defRPr sz="2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Brief subhead goes here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B77E588D-E742-3543-8EED-EF9779B7F3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4658" y="4608960"/>
            <a:ext cx="2121472" cy="60529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lnSpc>
                <a:spcPts val="2000"/>
              </a:lnSpc>
              <a:buNone/>
              <a:defRPr sz="2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Brief subhead goes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FA786E-216F-8747-854F-4D66967CF71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585628" y="2015214"/>
            <a:ext cx="715963" cy="715963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4BA0B750-5370-F44C-8520-583F972BA3E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85628" y="3259127"/>
            <a:ext cx="715963" cy="715963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65799980-9EB0-484E-9B60-987B605A8E9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585628" y="4560705"/>
            <a:ext cx="715963" cy="715963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4271744-C52E-6E4A-8A47-E49233829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200">
                <a:solidFill>
                  <a:srgbClr val="50287D"/>
                </a:solidFill>
              </a:defRPr>
            </a:lvl1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273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C05A94-FF56-E646-92C0-279416190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7952" y="770066"/>
            <a:ext cx="706817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Edit Master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5757720-2D42-3348-8ECA-7B980A2643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7953" y="2001672"/>
            <a:ext cx="7068176" cy="4603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/>
            </a:lvl1pPr>
            <a:lvl2pPr marL="457200" indent="0">
              <a:lnSpc>
                <a:spcPts val="3000"/>
              </a:lnSpc>
              <a:buNone/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78BE915-4CFF-284D-BA4B-ED33CB0A6D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85500" y="4821221"/>
            <a:ext cx="2146796" cy="75918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lnSpc>
                <a:spcPts val="2500"/>
              </a:lnSpc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Text Goes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6DF60C2-B13A-5C44-A614-A2BE759A76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3771598" cy="6858001"/>
          </a:xfrm>
          <a:prstGeom prst="rect">
            <a:avLst/>
          </a:prstGeom>
          <a:solidFill>
            <a:srgbClr val="D4CDDD">
              <a:alpha val="60000"/>
            </a:srgbClr>
          </a:solidFill>
        </p:spPr>
        <p:txBody>
          <a:bodyPr anchor="t" anchorCtr="0"/>
          <a:lstStyle/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EA7A72-9CBD-384C-9647-E2186E30BDF2}"/>
              </a:ext>
            </a:extLst>
          </p:cNvPr>
          <p:cNvCxnSpPr>
            <a:cxnSpLocks/>
          </p:cNvCxnSpPr>
          <p:nvPr userDrawn="1"/>
        </p:nvCxnSpPr>
        <p:spPr>
          <a:xfrm flipH="1">
            <a:off x="4417953" y="4262197"/>
            <a:ext cx="7068176" cy="0"/>
          </a:xfrm>
          <a:prstGeom prst="line">
            <a:avLst/>
          </a:prstGeom>
          <a:ln w="25400">
            <a:solidFill>
              <a:srgbClr val="50287D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6BF009C7-CA0E-1443-90D8-C9EAF45C1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87479" y="4821221"/>
            <a:ext cx="2146796" cy="75918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lnSpc>
                <a:spcPts val="2500"/>
              </a:lnSpc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Text Goes Here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F09A0EC-41A0-4242-B0B2-24066C4498E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414411" y="4715260"/>
            <a:ext cx="1015511" cy="1015511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72C2584-A75A-8E4A-B2C7-A520756FB52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212055" y="4715260"/>
            <a:ext cx="1015511" cy="1015511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863063-C0AE-B840-B07E-9E59FC823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200">
                <a:solidFill>
                  <a:srgbClr val="50287D"/>
                </a:solidFill>
              </a:defRPr>
            </a:lvl1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47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Plain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D5C4A0F-C6D6-1F4B-BAF8-4C65F410F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35FE6-AB44-714E-8F84-93A707F2F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69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FE4D-4BD1-0944-81C4-994FB3F4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29" y="770066"/>
            <a:ext cx="10633364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79248F-E73D-454B-A730-BB784AC20E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129" y="2510015"/>
            <a:ext cx="8281916" cy="469740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3B685-F83A-2D4B-A0FD-3B718856EA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9625" y="1943100"/>
            <a:ext cx="8510588" cy="502702"/>
          </a:xfrm>
        </p:spPr>
        <p:txBody>
          <a:bodyPr>
            <a:spAutoFit/>
          </a:bodyPr>
          <a:lstStyle>
            <a:lvl1pPr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788A74-CB13-DA4B-AE20-2EEBA2F7685E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B5A176-D420-694D-8C9F-F45A41501B5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F121411-B799-1745-9D01-2E3BE3FAD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8958F5-D15C-5343-A75A-0C224F329279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23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FE4D-4BD1-0944-81C4-994FB3F4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29" y="770066"/>
            <a:ext cx="10633364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AD257D6-8F32-9C43-9D18-759007065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129" y="2831226"/>
            <a:ext cx="5066415" cy="469740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CBA467E-AB9C-AC47-81AA-A0BAC8E8FE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9625" y="1943099"/>
            <a:ext cx="5066919" cy="913070"/>
          </a:xfrm>
        </p:spPr>
        <p:txBody>
          <a:bodyPr>
            <a:spAutoFit/>
          </a:bodyPr>
          <a:lstStyle>
            <a:lvl1pPr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edit 2-column subtitle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5893A0E-CE71-8349-AC27-238A732577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4065" y="2831226"/>
            <a:ext cx="5066415" cy="469740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B53A6A7-0D07-DE41-93B3-7A79D0AD6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3561" y="1943099"/>
            <a:ext cx="5066919" cy="913070"/>
          </a:xfrm>
        </p:spPr>
        <p:txBody>
          <a:bodyPr>
            <a:spAutoFit/>
          </a:bodyPr>
          <a:lstStyle>
            <a:lvl1pPr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edit 2-column subtitle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14F4DC-37EB-AB4E-B001-BEE6F6FEB63A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BDFE230-72CF-F941-92C3-5DC359D8B399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A180952-161B-9E40-AE99-5A6CD25B22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284AB7C-D884-0148-BA3F-1B3C691AC553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67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FE4D-4BD1-0944-81C4-994FB3F4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29" y="770066"/>
            <a:ext cx="10633364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AD257D6-8F32-9C43-9D18-759007065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129" y="2895958"/>
            <a:ext cx="3066132" cy="880109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CBA467E-AB9C-AC47-81AA-A0BAC8E8FE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9625" y="1943099"/>
            <a:ext cx="3066636" cy="913070"/>
          </a:xfrm>
        </p:spPr>
        <p:txBody>
          <a:bodyPr wrap="square">
            <a:spAutoFit/>
          </a:bodyPr>
          <a:lstStyle>
            <a:lvl1pPr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3-column subtitle here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0F8C1EF0-6BBB-774D-8917-38ABFDA1D8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7729" y="2895958"/>
            <a:ext cx="3066132" cy="880109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E7D1C08-E836-7E45-8A3B-29D02E77FC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25" y="1943099"/>
            <a:ext cx="3066636" cy="913070"/>
          </a:xfrm>
        </p:spPr>
        <p:txBody>
          <a:bodyPr wrap="square">
            <a:spAutoFit/>
          </a:bodyPr>
          <a:lstStyle>
            <a:lvl1pPr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3-column subtitle here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9759182-165C-0C4D-A909-1DF70172F5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5573" y="2895958"/>
            <a:ext cx="3066132" cy="880109"/>
          </a:xfrm>
        </p:spPr>
        <p:txBody>
          <a:bodyPr wrap="square" bIns="36000">
            <a:spAutoFit/>
          </a:bodyPr>
          <a:lstStyle>
            <a:lvl1pPr algn="l">
              <a:lnSpc>
                <a:spcPts val="3200"/>
              </a:lnSpc>
              <a:spcAft>
                <a:spcPts val="1200"/>
              </a:spcAft>
              <a:defRPr/>
            </a:lvl1pPr>
            <a:lvl2pPr>
              <a:lnSpc>
                <a:spcPts val="3000"/>
              </a:lnSpc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CD2FD82-A8D5-E34D-A3B7-59E4E8F4DE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85069" y="1943099"/>
            <a:ext cx="3066636" cy="913070"/>
          </a:xfrm>
        </p:spPr>
        <p:txBody>
          <a:bodyPr wrap="square">
            <a:spAutoFit/>
          </a:bodyPr>
          <a:lstStyle>
            <a:lvl1pPr>
              <a:defRPr sz="3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3-column subtitle here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788E2E-04D5-4D47-B7CC-60A18948CC60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48A889C-5BBC-FB43-9540-7B851B121004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A678A7A-B5C6-9442-94A2-DA20BD7BD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98E311C-130A-1C4A-870B-5AC3EB1326BE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680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–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FE4D-4BD1-0944-81C4-994FB3F4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29" y="770066"/>
            <a:ext cx="10633364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BB47A1E-8BA6-E047-AB36-A12073AA67F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11058084"/>
              </p:ext>
            </p:extLst>
          </p:nvPr>
        </p:nvGraphicFramePr>
        <p:xfrm>
          <a:off x="810129" y="1879200"/>
          <a:ext cx="10460382" cy="3692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794">
                  <a:extLst>
                    <a:ext uri="{9D8B030D-6E8A-4147-A177-3AD203B41FA5}">
                      <a16:colId xmlns:a16="http://schemas.microsoft.com/office/drawing/2014/main" val="1935644653"/>
                    </a:ext>
                  </a:extLst>
                </a:gridCol>
                <a:gridCol w="3486794">
                  <a:extLst>
                    <a:ext uri="{9D8B030D-6E8A-4147-A177-3AD203B41FA5}">
                      <a16:colId xmlns:a16="http://schemas.microsoft.com/office/drawing/2014/main" val="1266134156"/>
                    </a:ext>
                  </a:extLst>
                </a:gridCol>
                <a:gridCol w="3486794">
                  <a:extLst>
                    <a:ext uri="{9D8B030D-6E8A-4147-A177-3AD203B41FA5}">
                      <a16:colId xmlns:a16="http://schemas.microsoft.com/office/drawing/2014/main" val="1237958280"/>
                    </a:ext>
                  </a:extLst>
                </a:gridCol>
              </a:tblGrid>
              <a:tr h="527549">
                <a:tc>
                  <a:txBody>
                    <a:bodyPr/>
                    <a:lstStyle/>
                    <a:p>
                      <a:r>
                        <a:rPr lang="en-US" sz="2200" b="0" spc="70" baseline="0" dirty="0">
                          <a:latin typeface="Cooper Black" panose="0208090404030B020404" pitchFamily="18" charset="77"/>
                        </a:rPr>
                        <a:t>Column 1 Title</a:t>
                      </a:r>
                    </a:p>
                  </a:txBody>
                  <a:tcPr marL="180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28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spc="70" baseline="0" dirty="0">
                          <a:latin typeface="Cooper Black" panose="0208090404030B020404" pitchFamily="18" charset="77"/>
                        </a:rPr>
                        <a:t>Column 2 Title</a:t>
                      </a:r>
                    </a:p>
                  </a:txBody>
                  <a:tcPr marL="180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28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spc="70" baseline="0" dirty="0">
                          <a:latin typeface="Cooper Black" panose="0208090404030B020404" pitchFamily="18" charset="77"/>
                        </a:rPr>
                        <a:t>Column 3 Title</a:t>
                      </a:r>
                    </a:p>
                  </a:txBody>
                  <a:tcPr marL="180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2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1821"/>
                  </a:ext>
                </a:extLst>
              </a:tr>
              <a:tr h="52754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028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753184"/>
                  </a:ext>
                </a:extLst>
              </a:tr>
              <a:tr h="527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607248"/>
                  </a:ext>
                </a:extLst>
              </a:tr>
              <a:tr h="527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246859"/>
                  </a:ext>
                </a:extLst>
              </a:tr>
              <a:tr h="527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516135"/>
                  </a:ext>
                </a:extLst>
              </a:tr>
              <a:tr h="527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537101"/>
                  </a:ext>
                </a:extLst>
              </a:tr>
              <a:tr h="527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Lorem Ipsum</a:t>
                      </a:r>
                    </a:p>
                  </a:txBody>
                  <a:tcPr marL="180000" anchor="ctr">
                    <a:solidFill>
                      <a:srgbClr val="5028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782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8823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–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FE4D-4BD1-0944-81C4-994FB3F46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29" y="770066"/>
            <a:ext cx="10633364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BB47A1E-8BA6-E047-AB36-A12073AA67F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42315394"/>
              </p:ext>
            </p:extLst>
          </p:nvPr>
        </p:nvGraphicFramePr>
        <p:xfrm>
          <a:off x="810129" y="1879199"/>
          <a:ext cx="10460382" cy="3926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794">
                  <a:extLst>
                    <a:ext uri="{9D8B030D-6E8A-4147-A177-3AD203B41FA5}">
                      <a16:colId xmlns:a16="http://schemas.microsoft.com/office/drawing/2014/main" val="1935644653"/>
                    </a:ext>
                  </a:extLst>
                </a:gridCol>
                <a:gridCol w="3486794">
                  <a:extLst>
                    <a:ext uri="{9D8B030D-6E8A-4147-A177-3AD203B41FA5}">
                      <a16:colId xmlns:a16="http://schemas.microsoft.com/office/drawing/2014/main" val="1266134156"/>
                    </a:ext>
                  </a:extLst>
                </a:gridCol>
                <a:gridCol w="3486794">
                  <a:extLst>
                    <a:ext uri="{9D8B030D-6E8A-4147-A177-3AD203B41FA5}">
                      <a16:colId xmlns:a16="http://schemas.microsoft.com/office/drawing/2014/main" val="1237958280"/>
                    </a:ext>
                  </a:extLst>
                </a:gridCol>
              </a:tblGrid>
              <a:tr h="1308726">
                <a:tc>
                  <a:txBody>
                    <a:bodyPr/>
                    <a:lstStyle/>
                    <a:p>
                      <a:r>
                        <a:rPr lang="en-US" sz="2200" b="0" spc="70" baseline="0" dirty="0">
                          <a:solidFill>
                            <a:schemeClr val="bg1"/>
                          </a:solidFill>
                          <a:latin typeface="Cooper Black" panose="0208090404030B020404" pitchFamily="18" charset="77"/>
                        </a:rPr>
                        <a:t>Row 1 Title</a:t>
                      </a:r>
                    </a:p>
                  </a:txBody>
                  <a:tcPr marL="180000" marR="144000" marT="144000" marB="1440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28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orem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ipsum dolor sit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cing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Duis sit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rhoncus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des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Vestibulum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ornare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US" sz="1600" b="0" i="0" dirty="0">
                        <a:solidFill>
                          <a:srgbClr val="50287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44000" marT="144000" marB="1440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orem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ipsum dolor sit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cing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Duis sit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rhoncus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des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Vestibulum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ornare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US" sz="1600" b="0" i="0" dirty="0">
                        <a:solidFill>
                          <a:srgbClr val="50287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44000" marT="144000" marB="1440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28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1821"/>
                  </a:ext>
                </a:extLst>
              </a:tr>
              <a:tr h="1308726">
                <a:tc>
                  <a:txBody>
                    <a:bodyPr/>
                    <a:lstStyle/>
                    <a:p>
                      <a:r>
                        <a:rPr lang="en-US" sz="2200" b="0" spc="70" baseline="0" dirty="0">
                          <a:solidFill>
                            <a:schemeClr val="bg1"/>
                          </a:solidFill>
                          <a:latin typeface="Cooper Black" panose="0208090404030B020404" pitchFamily="18" charset="77"/>
                        </a:rPr>
                        <a:t>Row 1 Title</a:t>
                      </a:r>
                    </a:p>
                  </a:txBody>
                  <a:tcPr marL="180000" marR="144000" marT="144000" marB="144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028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orem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ipsum dolor sit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cing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Duis sit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rhoncus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des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Vestibulum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ornare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US" sz="1600" b="0" i="0" dirty="0">
                        <a:solidFill>
                          <a:srgbClr val="50287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44000" marT="144000" marB="144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orem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ipsum dolor sit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cing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Duis sit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rhoncus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des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Vestibulum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ornare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US" sz="1600" b="0" i="0" dirty="0">
                        <a:solidFill>
                          <a:srgbClr val="50287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44000" marT="144000" marB="144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028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753184"/>
                  </a:ext>
                </a:extLst>
              </a:tr>
              <a:tr h="13087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spc="70" baseline="0" dirty="0">
                          <a:solidFill>
                            <a:schemeClr val="bg1"/>
                          </a:solidFill>
                          <a:latin typeface="Cooper Black" panose="0208090404030B020404" pitchFamily="18" charset="77"/>
                        </a:rPr>
                        <a:t>Row 1 Title</a:t>
                      </a:r>
                    </a:p>
                  </a:txBody>
                  <a:tcPr marL="180000" marR="144000" marT="144000" marB="144000">
                    <a:solidFill>
                      <a:srgbClr val="5028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orem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ipsum dolor sit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cing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Duis sit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rhoncus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des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Vestibulum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ornare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US" sz="1600" b="0" i="0" dirty="0">
                        <a:solidFill>
                          <a:srgbClr val="50287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44000" marT="144000" marB="144000">
                    <a:solidFill>
                      <a:srgbClr val="50287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Sample text l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orem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ipsum dolor sit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cing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Duis sit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rhoncus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des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Vestibulum </a:t>
                      </a:r>
                      <a:r>
                        <a:rPr lang="en-CA" sz="1600" b="0" i="0" dirty="0" err="1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ornare</a:t>
                      </a:r>
                      <a:r>
                        <a:rPr lang="en-CA" sz="1600" b="0" i="0" dirty="0">
                          <a:solidFill>
                            <a:srgbClr val="50287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US" sz="1600" b="0" i="0" dirty="0">
                        <a:solidFill>
                          <a:srgbClr val="50287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80000" marR="144000" marT="144000" marB="144000">
                    <a:solidFill>
                      <a:srgbClr val="50287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607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3208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cons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BD7A7B0-6343-6747-9DAC-436EAB0AA56E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42F6398-265B-094F-B0A2-AA574AB2D40A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C54C6D6-8D2B-1A4B-A1AE-7904958388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316B673-3237-4944-9159-D56C607EC9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A62E17C-A988-1949-92FB-D6C725D52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941964B-FF0E-4C47-9FDA-5A9A15E766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7896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E38CEE7-F0AE-A04B-AD37-172F62CF43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6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3594C476-DEF5-F749-AF45-A8B556C91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82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E5A5E4CB-A71E-064D-8CC0-FFE7C91068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7896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93B58A5-E45C-9C48-829F-6B85AD7DE4A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817531" y="1025598"/>
            <a:ext cx="1112108" cy="1112108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5F0E0C1C-224C-9548-9523-4BB4B696F35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17531" y="3289826"/>
            <a:ext cx="1112108" cy="1112108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F3955C5-AAEA-FE42-855F-06433E09AD3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96902" y="1025598"/>
            <a:ext cx="1112108" cy="1112108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3E6C98F7-F40F-D14A-93A9-C1FF9E770A0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96902" y="3289826"/>
            <a:ext cx="1112108" cy="1112108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0C109BB4-A914-F54D-8E05-5DEB7F3076A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143616" y="1025598"/>
            <a:ext cx="1112108" cy="1112108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08812073-696E-434B-AF21-16B6D309C47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143616" y="3289826"/>
            <a:ext cx="1112108" cy="1112108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3F8E2D78-F609-9B4D-888A-53DAAC09D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200">
                <a:solidFill>
                  <a:srgbClr val="50287D"/>
                </a:solidFill>
              </a:defRPr>
            </a:lvl1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20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cons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B154DC-6FFA-FC4C-80B2-E02D1E84578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604E92-A72D-FF44-A7AC-AC9165E262F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112284-61A8-4544-AD66-110D8C836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43779F3-3172-BF44-9349-CF851EB999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2655A43-11CF-0F4C-857F-52CF21E50D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1DA2090-EC18-6342-BCAA-84B6613401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7896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BA3C5C2-6E30-D44B-A98C-B70D617ED0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6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7625198F-C290-E04C-AC0B-21DAC3534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82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C4F0443F-8936-AC41-9F4B-2A5052A784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7896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62FC40DF-8059-3E4E-99F4-DD48D57F6FD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817531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BBE18C03-E329-5C43-986D-2E60D5E0AC6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17531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B0347C7F-B3AF-A64E-A262-100D9FE61A2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96902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EBFEFFD9-8FE6-7E47-9B8C-DC7F66DC564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96902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0B007CC5-F870-8341-B6B2-E74E2C99970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143616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AC2F9502-60F4-1F4C-9D01-63F0DEA486A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143616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89B4E28-43BF-D741-8660-5F27B0CD0499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29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cons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1A13694-89F9-AA43-A15F-7E522316DA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44B72ADD-E1D5-114D-AA70-CF5331E917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84D86748-EF57-E644-81F2-4B13439DC8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7896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363E9F7-D79E-9545-B31D-DEBF4929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6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D76BEBEA-C7A6-EE42-98FB-08E770CBC6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82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BE828FE5-4559-DA42-AC5A-88543862AF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7896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B0E4825A-890E-E946-8F99-A1B620EFD47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817531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90E22AB8-CFB2-324E-837F-E303B442658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17531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15277637-CAAE-744E-9C91-E98C8A130EF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96902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7" name="Picture Placeholder 10">
            <a:extLst>
              <a:ext uri="{FF2B5EF4-FFF2-40B4-BE49-F238E27FC236}">
                <a16:creationId xmlns:a16="http://schemas.microsoft.com/office/drawing/2014/main" id="{1C2F612A-E4A8-A947-A4DF-10AC371DF7B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96902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1E4ABD95-2634-7847-99D9-492E1D308B1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143616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40869A9B-BE2D-484D-8198-D7DC8B05692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143616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483DDD-A826-834E-877E-B1779E542798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735BD0-053F-C546-BDA3-7203B5404DBD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C7DD7C4-ED8A-074F-9424-F9CBF4809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7706B368-FCEB-814B-AA5A-19A0B919E4A7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60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cons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A0711AD-AC7B-E548-9813-95EA49A71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4456583-514B-834B-8886-A79E367D1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8B0B3F27-0426-954A-BE2E-2D65419FD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7896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C25A0E5C-E819-1148-9024-74CB0B20A0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6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0582A864-837E-A148-B227-99530DF7DA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82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105077C5-5EA2-204A-807F-155DCC53FF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7896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3A643DED-6B90-A246-BC91-716359C0B6B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817531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5BC3A23-0927-7A4F-8202-94746989412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17531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FFCD5611-103E-8946-9110-38B7CADF60A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96902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99615128-095B-B541-A53D-5B490FE2071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96902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819144CE-5C9E-044A-BEE5-7B8823447AA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143616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F8292CC8-ABA8-F447-9DEB-132FE3A1695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143616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C4554A-A602-4E4D-9B17-062B7230FBF5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66D479-2171-D845-BF61-FD9CBD44A276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789F9F1-A95E-F74B-8D78-096C944128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2B593B80-8F93-8543-A191-3BDD1E181BD0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95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cons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2567CF1-6B00-3E43-9BF3-6045785C0D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DE2D645-0AAB-3F40-9CD6-6332846E1C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D7A77ACD-0CC6-224D-838A-3A0DC10984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7896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BA54182B-C11C-8A4E-A257-C00D2A533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6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E52F9CBE-F906-AE44-8585-C8FF664654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82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0B655735-261E-5149-9159-55173F463F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7896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91C95729-5FE9-774D-9961-7DFBF5C98D1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817531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AB625170-7E9F-A04D-BF40-20E90D4A12F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17531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3A94C07-10C6-BC41-B100-63564E4CC78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96902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764EBEA6-C714-6248-A6C0-4C6871F7E8A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96902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2A7FC72E-4282-AD46-AAB7-F84D96C4BDF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143616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4244A5AF-DA24-CA44-83D2-EC2AE052C8F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143616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D5455C-79A2-844B-BCA7-7A9D729BAC2A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C36171B-07D7-E842-998A-89DB4A24B45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4452DFD-A2CB-5042-9807-02F1482B7C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F26D4BB0-309F-7B40-BEC5-CC94D7DE6D61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Plain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8FBE408-3098-FB47-844F-EA9BFF0FC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15E0B-114A-554E-95AB-9381E26DF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449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cons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B744268-34A9-BA45-A301-89560827A6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4E2D9C91-2728-6F46-93DF-4AE0BC33A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67464BD5-872A-1440-A3D8-A74438F020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7896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CB810904-157D-4D43-8921-57B493A775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6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86D2271A-03C5-CC4E-B2F4-C0D4E6718A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82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818A9F06-A54B-514B-8BA6-1662F08615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7896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3ED23724-7F64-E547-93D2-CE4995FD840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817531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6FEDCFE-E0C0-7C4A-8E92-57DDB962C5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17531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FD06517F-E3CD-8646-B7B7-5B4F8C2D8F6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96902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83FA0B7A-A569-7041-AA9A-3C4732183E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96902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F081540B-F130-6D44-B8B8-A0C1BB445A0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143616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EF5DC58D-8091-D947-8C66-A1E4933FEBE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143616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02852E-E77E-154E-8A17-661C953BB240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B03C58-895C-A345-BFCE-4F3CB1E197FC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2A0BBD4-D8FE-3D42-8E4B-BBFF4616F4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3E0D385-275D-E540-94AC-A94A784E317A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859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cons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BE145080-208F-9D40-BE41-9DEA6FBDA9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64F177F-2DFB-BF41-BF2B-2E794F8641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B1FD2A67-DA81-244A-B065-3E3504E182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7896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4CF66D8F-AE9A-C44A-BA28-7C13C7E1FB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6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C5525F1B-7279-0C47-8F8B-3660F69A0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82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D820D01-D46B-B047-A323-A39EF3742B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7896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539D574E-DE83-054D-A841-AC64C69A5F0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817531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14527C69-3D54-774A-81B5-85FF8AAB27D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17531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BF1AF0E6-10B9-2B4D-98F3-70DD112803D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96902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EAEBBDB8-A68F-F846-9FEB-CF19624A6A2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96902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B7802D09-6822-6B4E-9F4B-AC9EFE249B3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143616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89076E85-973F-D14D-BC05-F861C05D970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143616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CD84D8-DF8F-A94C-BB1D-7F858D682E6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9CDD79E-21BA-BD4D-869B-3F7C589E615D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96FDB07-EE21-5D45-8EAA-ADB261378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02D157C6-1F01-7042-B4AE-B36BCCFA479D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38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67977D7-42D5-204F-8143-A78080A62E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8AD3190-CDA2-D342-82E2-3319F37971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CA915494-DCC5-6D48-A008-6F31BEDDD0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7896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2D7DFE59-0E7E-714E-9606-E75E37824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6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A52D0ACE-26F4-6E49-BF71-CE56E70D73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82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8BA05164-6DB1-D24A-84E0-7A8F125C3A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7896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F3D52021-DA85-7945-872A-16223D0D652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817531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F6966146-B114-D146-8A62-A3B70E660E4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17531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6C4A66A-FE47-E342-BF53-2903CABE08D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96902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8CCDFDC-0A19-004E-B2F2-28C635A4CE4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96902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F8D5597F-9992-E743-B73D-FB50A4BD5F9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143616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203404B5-59EF-F14C-AAB8-71D602F80C6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143616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6250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67977D7-42D5-204F-8143-A78080A62E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8AD3190-CDA2-D342-82E2-3319F37971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12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CA915494-DCC5-6D48-A008-6F31BEDDD0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7896" y="2282373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2D7DFE59-0E7E-714E-9606-E75E37824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06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A52D0ACE-26F4-6E49-BF71-CE56E70D73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8212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8BA05164-6DB1-D24A-84E0-7A8F125C3A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7896" y="4528268"/>
            <a:ext cx="2925945" cy="4247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Subhead for icon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F3D52021-DA85-7945-872A-16223D0D652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817531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F6966146-B114-D146-8A62-A3B70E660E4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817531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6C4A66A-FE47-E342-BF53-2903CABE08D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96902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8CCDFDC-0A19-004E-B2F2-28C635A4CE4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96902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F8D5597F-9992-E743-B73D-FB50A4BD5F9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143616" y="1025598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203404B5-59EF-F14C-AAB8-71D602F80C6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143616" y="3289826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1127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Statistic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42F6398-265B-094F-B0A2-AA574AB2D40A}"/>
              </a:ext>
            </a:extLst>
          </p:cNvPr>
          <p:cNvSpPr/>
          <p:nvPr userDrawn="1"/>
        </p:nvSpPr>
        <p:spPr>
          <a:xfrm>
            <a:off x="0" y="6028266"/>
            <a:ext cx="12192000" cy="829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BF63D5-F00D-964B-AB7D-B1B5B1F5C402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50CF6E4-2E49-AE48-8642-0D1C69346E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EB086789-2CC0-4A48-93DB-D14C32EEAA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EDCA2BE-9955-A848-ABD6-1ACE0C117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71578A00-33CA-5E48-85F4-59B78E388E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6813" y="-1"/>
            <a:ext cx="4675187" cy="6858001"/>
          </a:xfrm>
          <a:prstGeom prst="rect">
            <a:avLst/>
          </a:prstGeom>
          <a:solidFill>
            <a:srgbClr val="D4CDDD">
              <a:alpha val="60000"/>
            </a:srgbClr>
          </a:solidFill>
        </p:spPr>
        <p:txBody>
          <a:bodyPr anchor="t" anchorCtr="0"/>
          <a:lstStyle/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7719D8-641A-7443-AD1E-9C45BA234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91909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358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Statistic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B154DC-6FFA-FC4C-80B2-E02D1E84578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604E92-A72D-FF44-A7AC-AC9165E262F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112284-61A8-4544-AD66-110D8C836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13BC0EF-7953-174A-A559-A83BD96F9A14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97ABAA4-43A8-9342-BDA7-419184F7C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D3ADD59E-C635-5C44-9E7D-9D2F7012A8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5A648033-5A54-E24A-B20D-A4A2B97BD5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8CA2CD14-0754-F849-9D0D-5EFDE95EB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6813" y="-1"/>
            <a:ext cx="4675187" cy="6028267"/>
          </a:xfrm>
          <a:prstGeom prst="rect">
            <a:avLst/>
          </a:prstGeom>
          <a:solidFill>
            <a:srgbClr val="CABFD7"/>
          </a:solidFill>
        </p:spPr>
        <p:txBody>
          <a:bodyPr anchor="t" anchorCtr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01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Statistic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7A02C33-6A7C-1044-9400-2758B8EF8DA8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04A0EF-863A-3241-8353-6B6C662F6239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192D71-6373-F249-A7EF-F3DA7979A7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2C4D2E9-A54E-3348-AEF3-BBEBED8D1208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38BBCCEB-8B38-4842-A071-F3E322B66C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CB82D49-B15E-E742-B6B3-2362154C3B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20AC363-6592-9E49-B31A-42FA352A3B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CA1F3F6D-0BF9-B146-BE83-97C8168E75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6813" y="-1"/>
            <a:ext cx="4675187" cy="6028267"/>
          </a:xfrm>
          <a:prstGeom prst="rect">
            <a:avLst/>
          </a:prstGeom>
          <a:solidFill>
            <a:srgbClr val="CABFD7"/>
          </a:solidFill>
        </p:spPr>
        <p:txBody>
          <a:bodyPr anchor="t" anchorCtr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49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Statistic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2406AB2-1B3B-0643-BB3E-F35245EFDF1D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E2A81E9-5300-B74E-9EB4-94219C0957E8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3B32405-B1E8-2947-A9A6-BABD1B6B88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93908C-0C4B-D644-90EA-9B15D24753CE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604377D-3DAE-F942-B249-2930D12A94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25114AB-E9E4-FC47-AED9-C4D7E69898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180DD78F-F999-764C-B810-CB60647DDA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3B39AF84-6022-2B47-AE94-FA61B57760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6813" y="-1"/>
            <a:ext cx="4675187" cy="6028267"/>
          </a:xfrm>
          <a:prstGeom prst="rect">
            <a:avLst/>
          </a:prstGeom>
          <a:solidFill>
            <a:srgbClr val="CABFD7"/>
          </a:solidFill>
        </p:spPr>
        <p:txBody>
          <a:bodyPr anchor="t" anchorCtr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6184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Statistic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755EDB1-6914-E74B-812C-0176A52DB2A0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920ACB-794E-4A41-9518-494A7DF4BCAF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E4750A2-C94E-684D-B3DD-D247DC7A6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6026A28-4008-C247-8679-FB6388A02B4B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C2F306F6-99A3-BC43-AD34-E65CB15330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5897036-3DE7-944A-8A4F-17517E18E1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0045B6D1-DD99-8348-AD2C-0AB054288F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3756C85-FE8C-1C42-BB59-3AE23CD1FA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6813" y="-1"/>
            <a:ext cx="4675187" cy="6028267"/>
          </a:xfrm>
          <a:prstGeom prst="rect">
            <a:avLst/>
          </a:prstGeom>
          <a:solidFill>
            <a:srgbClr val="CABFD7"/>
          </a:solidFill>
        </p:spPr>
        <p:txBody>
          <a:bodyPr anchor="t" anchorCtr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66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Statistic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076FC7F-84FA-0D49-9063-F18C7701CFC1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79FB4FB-AB40-3A40-A3DD-32DE68EB123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B51038-082E-8C4C-BBFA-D7D829F25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5A05266-910F-5D4D-BDA0-1DCF6B501ACF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DA94F60-2B33-E149-9FB1-349DD4F849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3FE8E1A-B575-0B4E-A4C6-E057AB1BC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B48793C-E4D0-3D46-BB76-A5BEAC415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D8C8604-4074-2140-BBF8-B69F4E563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6813" y="-1"/>
            <a:ext cx="4675187" cy="6028267"/>
          </a:xfrm>
          <a:prstGeom prst="rect">
            <a:avLst/>
          </a:prstGeom>
          <a:solidFill>
            <a:srgbClr val="CABFD7"/>
          </a:solidFill>
        </p:spPr>
        <p:txBody>
          <a:bodyPr anchor="t" anchorCtr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8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Plain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49598D-B3EC-2041-AB74-07FBC4E1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E6D93-DE3A-A34A-9B76-271098022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630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Statistic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F3FD5A52-5422-574C-B92C-9BD596492AEF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79F4EA7-DDCD-B14E-AA77-3A44B705F909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13B3EEA-13DD-A74B-B360-B43192D79A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D8DE71F-175F-0D4F-9277-3C0023FA19DD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88D069C-DDC0-F044-8205-1D4B367269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5137EDE1-9A4F-824A-8720-DAE4B2CF51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0213E78-D607-714E-90E3-356C462564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E44D3AAF-330D-6743-9FBA-90B87D86C3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6813" y="-1"/>
            <a:ext cx="4675187" cy="6028267"/>
          </a:xfrm>
          <a:prstGeom prst="rect">
            <a:avLst/>
          </a:prstGeom>
          <a:solidFill>
            <a:srgbClr val="CABFD7"/>
          </a:solidFill>
        </p:spPr>
        <p:txBody>
          <a:bodyPr anchor="t" anchorCtr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025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Statistic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39ACBB29-02AB-F944-8BEC-57E6D4841B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02A28A94-7545-6548-A2AE-51E0F722FC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66A4BCF-1BCD-6B42-B001-CA10AFC9E6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C35C7910-B0F3-1547-9FEA-E5A18A581C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6813" y="-1"/>
            <a:ext cx="4675187" cy="6028267"/>
          </a:xfrm>
          <a:prstGeom prst="rect">
            <a:avLst/>
          </a:prstGeom>
          <a:solidFill>
            <a:srgbClr val="CABFD7"/>
          </a:solidFill>
        </p:spPr>
        <p:txBody>
          <a:bodyPr anchor="t" anchorCtr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700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Statistic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6D9A102-9837-9A4D-8050-EA31593C6B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32D220A0-4B49-104B-A2F0-022DAD9535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5AD85BD-DD8F-5C40-9115-EAA0107D75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BFC7243-2A18-D644-AA15-FEC6C2C8B1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6813" y="-1"/>
            <a:ext cx="4675187" cy="6028267"/>
          </a:xfrm>
          <a:prstGeom prst="rect">
            <a:avLst/>
          </a:prstGeom>
          <a:solidFill>
            <a:srgbClr val="CABFD7"/>
          </a:solidFill>
        </p:spPr>
        <p:txBody>
          <a:bodyPr anchor="t" anchorCtr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46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Statistic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BD7A7B0-6343-6747-9DAC-436EAB0AA56E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42F6398-265B-094F-B0A2-AA574AB2D40A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C54C6D6-8D2B-1A4B-A1AE-7904958388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58B3ECA-CEC9-7041-A7AA-4C4342458882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2F12E8EB-C0A2-1240-B335-2C4F06D19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6ABDBCFF-0B83-E348-9B30-1EE391B6F8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E1C81841-90EC-594F-82F9-380E547AFF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AB27FA8E-D92E-7742-A4D3-528C507EBE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7475" y="2076826"/>
            <a:ext cx="4370985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F750E98F-A039-F94D-AFF3-924596BB94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7475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D9BFA3A2-C45D-0442-B5DF-519ABFDC2C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07476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2411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Statistic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B154DC-6FFA-FC4C-80B2-E02D1E84578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604E92-A72D-FF44-A7AC-AC9165E262F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112284-61A8-4544-AD66-110D8C836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9922BD0-AE7D-3F4A-86CB-2DD1C3B2B499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CD6ED89-91B9-DB49-8550-823F5535F4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296269E5-883F-B247-AE97-D0433CC0A1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F64D91CF-D9D0-4041-905E-A925FB705C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35F1CBFA-D30F-2F45-B2BD-10D67B4698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7475" y="2076826"/>
            <a:ext cx="4370985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6726D714-EBF7-E943-A375-90016A42DF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7475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D9FBD9A-273C-D44A-9B9E-EED415E066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07476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91984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Statistic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D8DE8EB-06C7-EB44-BEF6-DEA7D2C314F5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B7505B0-A361-244C-B0EB-E485FAA15FED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9A91E3-D29C-A147-AD04-18E737D3B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81A4F94-2420-244D-B632-88D482536F39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E1D05EB4-D184-B04D-B084-1868730A03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F8BE04BC-F3EC-BD4B-BB22-05EE66D2B4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4826A89-3842-A343-B6A0-A6903EFADB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0CE60468-F34E-2142-B41D-70349A455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7475" y="2076826"/>
            <a:ext cx="4370985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C0998654-EEE0-D841-9436-ACC570CC99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7475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E9F8971F-6456-7D4D-96FD-4E640F49C1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07476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98384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Statistic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87B955C-C17E-6E43-AA51-FD5793D89A7E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D9332D-C7ED-7842-84B5-79885BCD4097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4F50CED-3EFF-2F48-ABCC-4D6EE0B6D2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50C63AC-02D2-3E45-A1D9-B0695CC6B7FB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EBA804F6-4757-204D-9B56-3A918B8F50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59EAFB69-BDD0-1F40-8D1F-45D26D0EAD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CAB22327-F5E8-4E48-A8F1-16EC0DEFF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785FDBA6-2710-FB40-915C-AD9984BD6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7475" y="2076826"/>
            <a:ext cx="4370985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2A41F55C-E56D-8F42-AEFB-5F4C444BBA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7475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9430C65-51AD-6B43-AA4C-01F3CA649B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07476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581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Statistic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755EDB1-6914-E74B-812C-0176A52DB2A0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920ACB-794E-4A41-9518-494A7DF4BCAF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E4750A2-C94E-684D-B3DD-D247DC7A6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9FC69748-DDF9-6747-B4F1-14671D6C5E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571E07A6-2048-4741-92C2-8BF19BFA1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6C7F9A47-49AF-5844-9C74-55BB2A5DC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7B04CE53-7537-C24B-B39D-A545BF66AD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7475" y="2076826"/>
            <a:ext cx="4370985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4825104A-275D-504A-9BCF-90884D83AB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7475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415F7E49-B3A5-E748-BA57-C8B5FE2AA4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07476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53C7972-8160-E443-A3F2-84374C3D81FB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307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Statistic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076FC7F-84FA-0D49-9063-F18C7701CFC1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79FB4FB-AB40-3A40-A3DD-32DE68EB123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B51038-082E-8C4C-BBFA-D7D829F25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7AF4409-40DE-3045-A0E7-451B4BC7EBE6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EF4F6764-BA3F-6F47-BBFC-5F287103A0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1B08EC2E-AC20-6C48-AD4D-3AB0D62557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9EDF4B47-6453-7248-BF9A-6F1482C8FD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7A135BA4-3AA4-D249-80A6-C97C70FC7A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7475" y="2076826"/>
            <a:ext cx="4370985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0FFDBDD-13DA-D448-9F03-62560A0B9C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7475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5F30E653-80BF-F34A-BE98-4714F81EE6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07476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92493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Statistic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F3FD5A52-5422-574C-B92C-9BD596492AEF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79F4EA7-DDCD-B14E-AA77-3A44B705F909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13B3EEA-13DD-A74B-B360-B43192D79A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F301351-73BC-B240-9B04-AE9D06BF281C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5F69C210-5B55-724B-8A7A-4B3D3405A4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FC9C61B8-9FED-7A4F-9850-30642031E7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41DD7848-3500-F54A-914B-8854AF340B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BB2E863B-D0D9-BB49-8474-E04A2CD645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7475" y="2076826"/>
            <a:ext cx="4370985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37EE0F6F-DE39-614E-8FAE-376DCF5BC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7475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D525DEF5-584C-5B4C-ACBE-524A184450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07476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45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Plain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D8EA139-8B92-DA42-B51B-2C637B505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82633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Statistic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7A992095-DD87-584B-BA65-DDE5838EEF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FE9B4255-17A2-3845-AADF-A0A0AF61E5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40677C2-E08E-1044-B81A-063C66A4D8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6B9E652F-364B-9440-B0FF-5D08A07A92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7475" y="2076826"/>
            <a:ext cx="4370985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A536057B-667E-0F42-944C-95EA0C95A4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7475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59E2C7A1-C86A-C941-9F61-3F35E20D35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07476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59402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Statistic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A646773A-50E2-EE41-A014-C99099B003C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67288" y="2076826"/>
            <a:ext cx="4370986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325525D-B576-DE47-B5F4-715CE9FC705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067287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422A3369-83DE-4341-82D6-30F61B21DE5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067288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864C1CCE-02A6-DA47-843E-012DAF38A92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07475" y="2076826"/>
            <a:ext cx="4370985" cy="577081"/>
          </a:xfrm>
        </p:spPr>
        <p:txBody>
          <a:bodyPr wrap="square">
            <a:spAutoFit/>
          </a:bodyPr>
          <a:lstStyle>
            <a:lvl1pPr marL="0" indent="0" algn="l">
              <a:buNone/>
              <a:defRPr sz="35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Stat subhead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EAF4EDA-42C2-344B-90EE-6520762A702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07475" y="1214329"/>
            <a:ext cx="2488889" cy="923330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60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CB47650-5A5D-E045-9CA3-239DD8B27FD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6607476" y="2769996"/>
            <a:ext cx="4620820" cy="460319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03140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ons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2330792-013B-4F4D-9377-5D9CF994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1B7F7B7-0499-674D-95DA-2EF62528D2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A2B7AB0-3776-6F48-B92C-269E1B9273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5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4EEB43C-EB32-A340-BA49-EDF9014021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723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54679A29-C5C2-4647-9E77-EEEDB134F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7722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D7A7B0-6343-6747-9DAC-436EAB0AA56E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42F6398-265B-094F-B0A2-AA574AB2D40A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C54C6D6-8D2B-1A4B-A1AE-7904958388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D7921B53-8A67-FB41-88C0-AF5FF4A5BCB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5" y="1788422"/>
            <a:ext cx="1112108" cy="1112108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12D0597-BE7D-6841-9156-BD6032DF5AA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97722" y="1788422"/>
            <a:ext cx="1112108" cy="1112108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05B8493-B93D-E844-9ECD-ADA10FAEB736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225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ons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B154DC-6FFA-FC4C-80B2-E02D1E84578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604E92-A72D-FF44-A7AC-AC9165E262F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112284-61A8-4544-AD66-110D8C836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FAB1D3A-8605-FC44-A2ED-840D02E12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43779F3-3172-BF44-9349-CF851EB999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D7D40838-5AA0-B341-865B-C3C8F6D235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5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12DB490-9218-9B49-B755-54082FDE9F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723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FCB8A6B0-901F-854B-AE5B-14878C62E4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7722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52CAAFED-2F4F-3749-94E0-AF1A1D49D0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5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A9B3DC14-A332-0B43-B7E7-45118854505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97722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DC4505E-0A67-3243-AF3E-A6156B9B31B1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123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ons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B93F514-8C1E-2946-80E6-AF737062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4D8D33C-D899-D14A-AED2-197358ADCE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92BDAF4-C565-7A44-9B25-2D0AF7FA49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5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BA8B535-3CC5-184B-B0B6-5DD064F748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723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FBF368C2-95B3-4046-9699-8CFB39C052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7722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8DE8EB-06C7-EB44-BEF6-DEA7D2C314F5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B7505B0-A361-244C-B0EB-E485FAA15FED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9A91E3-D29C-A147-AD04-18E737D3B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1259D10-245E-534B-9D26-52D15C4D9B5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5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25AB9742-BD3B-CD4F-854D-69023E00208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97722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991CC3-2F7D-8842-9C08-D8AF09D26C22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92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ons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D1E51B5-1A79-A746-8C71-C4D968C9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D45366B-E9FE-F948-B148-22CD3CCBE2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0922C5C-F28E-F047-981B-B7DC79952E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5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CD6BF55-0B5F-3746-866F-BA2FE68AE5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723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567D60BA-C6F7-9A4B-8732-6BB23EE4A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7722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7B955C-C17E-6E43-AA51-FD5793D89A7E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D9332D-C7ED-7842-84B5-79885BCD4097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4F50CED-3EFF-2F48-ABCC-4D6EE0B6D2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E9A8DFFE-6FAA-424B-94E5-1134F7840FB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5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F5E9B14-9767-9F4E-A77C-908BF2FE7E6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97722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EE0F4CF-B85B-C842-BF22-4AFA96972C37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1348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ons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3DC5998-1EF4-2147-8FB1-4F5494996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94306C0-BC06-834E-A4F5-4DDAB85F0D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37E437C9-F5B9-4B44-B4B8-FED9C234A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5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0A96068-BE7C-F040-8DFF-298D375097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723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644B5896-4454-E041-93F3-D64575F32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7722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55EDB1-6914-E74B-812C-0176A52DB2A0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920ACB-794E-4A41-9518-494A7DF4BCAF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E4750A2-C94E-684D-B3DD-D247DC7A6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D898C23-AD18-F74E-A5ED-C2C9251F0A8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5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A22433ED-A131-174B-80BB-E2167D957AE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97722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874AF49-6FBD-8D42-90D8-8A7E1BB1F1AF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888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ons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7549D2B-5616-4647-BF79-D79323973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5269E41-5AF3-EE46-AD84-5DB8455C03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1F172C7-7F03-EB4B-80A5-B4841AA8F3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5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69DFBD7-1F06-0948-BD04-BB02762103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723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8ABF6501-BC27-4042-8C55-BAB78333F1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7722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076FC7F-84FA-0D49-9063-F18C7701CFC1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79FB4FB-AB40-3A40-A3DD-32DE68EB1232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B51038-082E-8C4C-BBFA-D7D829F25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D93ED32F-1276-724B-8FD5-29AB2E12055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5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EBE5EE8-0425-8C4E-B581-8D0346587C2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97722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16E8636-6D98-3945-8A59-7347021121E4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5064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ons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08641C0-4F28-2341-982C-937EC518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D34DBE4-5E6B-1C45-AAFE-59F4EFFBD1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E5C025AE-D3AB-174B-B246-9D7A0A1F0E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5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56FDEEE5-4C74-D147-B97D-E97D9FDE6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723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49F2525-DB62-C74C-9A63-2594E3DF30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7722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FD5A52-5422-574C-B92C-9BD596492AEF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79F4EA7-DDCD-B14E-AA77-3A44B705F909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13B3EEA-13DD-A74B-B360-B43192D79A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E5EF057-C657-CF4C-8E36-883FFB90CFD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5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09FA29C-FABC-E54E-B09D-0BF204A00A3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97722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81E5FF6-9D1F-4345-B859-2F71231DF87C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62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s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26CDF3B-85E9-3B4B-97A0-9480B657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A0047956-51B2-9D4A-8239-91C1CA6F1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EB5D4BC5-1F9E-0C41-8BEB-A65CE19C11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5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1BFE8B4-D0B3-324C-9DBA-404168BE40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723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89676EC-D494-4945-AD5A-F3B4D46442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7722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D5E03EE-9373-BB46-B211-C813E05121A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5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23F51968-4F60-D648-A0BA-D9B39C41CC4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97722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56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– Plain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49598D-B3EC-2041-AB74-07FBC4E1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FE9387-5E12-C54F-BE53-547B28DBF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679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s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26CDF3B-85E9-3B4B-97A0-9480B657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A0047956-51B2-9D4A-8239-91C1CA6F1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EB5D4BC5-1F9E-0C41-8BEB-A65CE19C11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5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1BFE8B4-D0B3-324C-9DBA-404168BE40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723" y="3200228"/>
            <a:ext cx="4755199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89676EC-D494-4945-AD5A-F3B4D46442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7722" y="3573979"/>
            <a:ext cx="4755199" cy="382733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paragraph here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D5E03EE-9373-BB46-B211-C813E05121A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5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23F51968-4F60-D648-A0BA-D9B39C41CC4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97722" y="1788422"/>
            <a:ext cx="1112108" cy="1112108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06636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cons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E5CFC889-7ADF-6A46-8144-76D5A28DA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99A7174-ABA9-2546-8269-8EAC0258DB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60A4B3DA-5851-5D4A-B6DE-6EF21C7009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6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DE488134-0263-A847-81A1-88B91C9C5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47288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6D8666A4-475C-254F-8487-47635244A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7288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7879E5-5F74-A248-9D6C-AD0905FA1AC2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0EE99B-A195-064F-A0D8-C96425400ECE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F722DC-A0B9-CC40-944F-85B93FE15B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7249FA25-465F-2D44-AAC6-754F9EAE8D5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7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9D77AA1D-C881-3F4B-8DFB-C9A1955EC16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47289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26EACB25-3D62-0247-A4DE-B63F392DFE9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37546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B6658BF6-A8B8-994A-8091-74B08E2C3E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5381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947CD587-F867-2C4E-A5D0-CCFC9B968C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5381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3CD1839-7A33-C945-A7D4-C69A3A914020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1751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cons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FAB1D3A-8605-FC44-A2ED-840D02E12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43779F3-3172-BF44-9349-CF851EB999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D7D40838-5AA0-B341-865B-C3C8F6D235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6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386E2063-6CC9-3E4C-9022-AD54CF663D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47288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E4C8A24E-B834-A14F-8F88-F5D3A804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7288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C9A79E60-4EBB-B949-B3C3-6FDC46BEF2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5381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58AD0F5B-DBD8-124B-B016-1E891C368C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5381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78E3AB-64D2-C941-A1E1-CE71751C1F7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E331FA-0195-2B4E-A24F-BA7CD05A1BD0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8032739-22A1-D843-A1C6-1809F36DF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00D33564-1DB0-3F42-A78B-4F7949F66A7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7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8F3DD944-EE4A-0947-BBAA-B8010AC0FA8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47289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E6AA5E45-8E80-A842-AF04-9F3771234CD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37546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3F90731-0621-CA4F-9B96-7A03268E49E3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9540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cons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905AF2D-2E67-8A4A-A3CA-C4122E9A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ABCC766D-F122-B649-A662-34703058E1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41CBAA70-9B9C-624C-AA91-444429BD56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6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25AFCA42-A51C-1546-BDBB-E8E91219D2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47288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8DC4321B-76F0-0448-8769-0E1D92E102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7288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D17FA377-49FF-DB4C-B898-CC4B995130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5381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713ED431-26B2-8C4D-8425-C42F929F9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5381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70B117-3EEF-0149-A427-83FBD27725D9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99D102-D55D-6C4D-8B25-3A3F7A589EA1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875422-B24A-B548-BD5A-CFC20E816C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0DEB07B1-B3F0-3649-B1E5-BC2586D88A5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7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6BF662DA-5B90-A740-B8E1-84406E04331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47289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12D2253B-4AF7-0849-94A3-0B611B62AF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37546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9DDD591-B4FF-0647-80A3-BEF7DD7F1F68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7961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cons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6BC0461-597B-654E-900C-972E0EA32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B0071B2F-5D88-464C-9169-4DD03DF76C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03A6C84-8CAF-A449-AE3F-44F316B534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6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218C3917-B0C7-F647-8FFE-F7121CFA5E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47288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964D19CD-8189-0A44-844C-F48CF2899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7288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D315CC3E-CDD7-1C48-B9F7-01E4CE102F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5381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55A4BE29-B055-764B-956B-6D88D76036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5381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FCBF1A-ED63-E04C-AE99-245692A729FE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54C2F7-3C69-FC47-AD01-86CB8ABF1D29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6A58AE-6F7A-F840-9824-E0CC28C74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13E68470-D13B-AB42-B53F-58C6F2A6773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7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2B3BDA82-25D0-3E48-8A91-F0F825D1042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47289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DCDAC979-3737-BB4E-B75F-EEFD566A493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37546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8CE4379-08F1-B14C-B459-B05AF4DD0496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4787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cons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A18B938-3E26-B849-AD75-B1CA9C73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F8880C0E-5F28-8A43-9400-154CBCBAEE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B47A5FCF-6D86-D941-851C-4AE775F2D2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6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FCDD0C3C-EB3E-7746-A7A9-B5D7F550B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47288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5A06EB96-3487-5D40-84AE-C6EEB1CAB8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7288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0B1233E8-180B-6E47-804F-32F50FD6A8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5381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4463CE1C-F1E9-984E-86A9-1768619DBF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5381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8C43A2-6BE8-9A49-B773-5D4F7C112B66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151492-4710-514A-A3DD-AD2229F2FCDC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AA402B-145A-5C44-813F-DBBB0D8F6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5F714BC-0BE3-E14F-9067-558B2280E5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7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F924EBA6-FBA6-4943-931A-6B7DDE6E058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47289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5F306213-CDDB-5A4E-84CA-059D8A4B1B1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37546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B8A207E-B907-EA45-B64C-C65683636EF3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740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cons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843606A-D283-DC42-BE6F-56F8D07E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23C4B9D8-CAAF-254D-AB8A-8FA6A00675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4495AF98-8F63-224F-A4B7-7CCB68FBCE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6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61F2385-6FA6-0146-94CC-0A9F8F3DD3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47288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74CC833D-873C-2545-985E-B036BEBD75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7288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361DF307-254A-394C-9AA2-0886316A34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5381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2A5FE1B9-08CC-4A45-A625-7271DCA022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5381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E73009-A304-6446-A36C-92C330A0FCA5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EA2146-3DC7-AA4E-866C-03C3E9DE1BE0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AF1002-6C56-184F-BF39-797243BFD7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28E45D6-8283-7A47-8F90-AC6CD53EC65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7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496610D5-B909-0148-B19D-D51DBEA3ACC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47289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366C713C-B6A5-4347-9813-3915B3CD571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37546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255B92A-B821-E14F-BEC3-3898C08F0C42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242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cons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00D5B23-AC67-F548-8E08-C5175F8A2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EDB6FE96-E788-2A47-88B4-2FFFFB20D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9700A2A8-B4E2-FE42-90F0-5A267CBFF1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6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4792E86E-7738-ED45-B8E4-59718C9C18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47288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5D7B9C68-6262-6240-AB97-BF61C61BE3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7288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43DB7AE1-D674-8F4D-99EA-00150EC4FA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5381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852133A2-82F8-CB4A-9EA3-F096A08C32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5381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D83FE1-D8D8-0043-8FBD-E246A834E787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8376C6-8931-5148-B4BB-4945B262DAB4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56C5F3-D719-0C43-830C-4B0F5EFE8D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FA77D48-E210-9945-B16F-B8D803E0432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7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97A40403-DC70-064C-A437-97127BFEA61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47289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4A974613-0C6B-3F41-91E6-FE19FE8C826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37546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D461660-B3BA-C84F-8E3F-D7923830D4D9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002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62564E8-1B66-EF43-8907-57AC8EB6C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374EC71D-AE24-1A49-B7A4-8923372887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98540D3-B244-F74D-98D8-85DE4061C6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6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D87CDEA5-733F-E544-A059-F4D96EFF62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47288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47E407AA-9575-FE4A-80A2-DBCCA3DBD0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7288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B1EA51F4-AD3B-A343-B092-D2630A8673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5381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D7CF661-7CF8-F14C-8F93-37C098366E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5381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4D5F7A1-B76A-C648-B51E-EE58F25D477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7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3A16DC83-95D3-8B48-B014-B0DA046D7B1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47289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457C34B-77F4-3143-B2E0-D7804A28A82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37546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17190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62564E8-1B66-EF43-8907-57AC8EB6C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60" y="770066"/>
            <a:ext cx="9750617" cy="718658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374EC71D-AE24-1A49-B7A4-8923372887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0836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98540D3-B244-F74D-98D8-85DE4061C6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836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D87CDEA5-733F-E544-A059-F4D96EFF62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47288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47E407AA-9575-FE4A-80A2-DBCCA3DBD0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7288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B1EA51F4-AD3B-A343-B092-D2630A8673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5381" y="3200228"/>
            <a:ext cx="2990335" cy="757130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 for icon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D7CF661-7CF8-F14C-8F93-37C098366E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75381" y="3999946"/>
            <a:ext cx="2842054" cy="998287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consectitur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4D5F7A1-B76A-C648-B51E-EE58F25D477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0837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3A16DC83-95D3-8B48-B014-B0DA046D7B1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47289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9457C34B-77F4-3143-B2E0-D7804A28A82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37546" y="1881157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07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– Dark Blue Pinwheel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4FFBF17-9502-7C4B-80A7-8037E134F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r="28265"/>
          <a:stretch/>
        </p:blipFill>
        <p:spPr>
          <a:xfrm>
            <a:off x="5890674" y="-18725"/>
            <a:ext cx="6301326" cy="6668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98A15-1FDA-4242-B264-4F363C11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768" y="1461003"/>
            <a:ext cx="9144000" cy="2387600"/>
          </a:xfrm>
        </p:spPr>
        <p:txBody>
          <a:bodyPr anchor="b">
            <a:normAutofit/>
          </a:bodyPr>
          <a:lstStyle>
            <a:lvl1pPr algn="l">
              <a:defRPr sz="65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DFBBF-FB42-8040-AF39-BF6A8576D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768" y="394067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0287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818E9-E7A9-6749-8EA8-E20FA51C20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6608" y="6160378"/>
            <a:ext cx="1382710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579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3 Icons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A9D9638-7102-2844-81B2-35881FEBE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E90534E-3D77-F447-B099-6C9C53A535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/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7A8C9CD-FB52-6545-92F4-74FE2E738A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1277" y="435835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D10C33E-4292-6240-BECE-2E070D2C5C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1276" y="475077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F697BC52-FE05-ED48-8C25-3A2A71E73E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1277" y="25895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4DD88731-7FEF-744D-A29A-599EDF005E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1276" y="29819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B0ADC35F-234C-8F46-BEBD-9F2E98DF36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1277" y="7607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70F3BE66-3535-ED42-887A-7A2926EB89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1276" y="11531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920AA5-50E2-0841-8022-AEA034598191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DD49AAF-4AA2-9B44-BC92-C1926C8B3A46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75F524-EB7B-3147-8B90-C22AC19FC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00BECC53-77BE-BE41-A2DF-84C793B9135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631461" y="754885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9759646C-1B8D-0748-A8AD-9A12AD0473E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1461" y="255661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11D3DB13-0440-7D41-9A22-BBCECCAAB95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31461" y="437387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5CEFAE3-FEE4-FE42-A115-BA2BF8DF65C0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85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3 Icons Dark Blue">
    <p:bg>
      <p:bgPr>
        <a:solidFill>
          <a:srgbClr val="8D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491591D5-3740-1348-B4EE-830AA0EB9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CA424CDF-6D4E-C348-A226-F591E4B4A6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486C4B4F-E144-014F-87D8-38F2987F01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1277" y="435835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FD7FE444-2888-C849-B491-B34C882FD4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1276" y="475077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3E51606B-5629-3F4F-AD6F-D2B5C024A3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1277" y="25895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59A7834E-1F7A-4C40-B2B0-4914B7207F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1276" y="29819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9EA12E04-BA45-FA4E-ADE1-AA4A0A3649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1277" y="7607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F312728D-5733-AB46-AFDA-3F19DD1679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1276" y="11531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905CAB-3C8B-5C4C-9731-822F71F89101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AE64BB-15CF-CE48-A6E4-5882CCC3E29A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921D17-0ABA-7045-B1DD-8D462D640A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7F7DC3BF-FF3D-704F-B933-4F07E9B9D9D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631461" y="754885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99E2F545-61C3-2347-86F0-EBCEEFE978F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1461" y="255661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2ED4B1DB-943B-E340-9847-F3C98FEE542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31461" y="437387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A6A5EE1-C0A7-4F48-B8A1-036D8831FB41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248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3 Icons Light Green">
    <p:bg>
      <p:bgPr>
        <a:solidFill>
          <a:srgbClr val="BDDE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63E2E57-3DDE-FE41-B856-D75FD5AD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9422FB34-5641-F043-9DA5-D6E91801A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1277" y="435835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3EFC3CDB-5692-934A-9BA6-E3AB53640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1276" y="475077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2AE5B729-94E8-C548-9A4C-471296AB15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1277" y="25895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D0B73D99-1842-4B45-8D16-9027297A43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1276" y="29819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B413AEF8-29CB-4F49-AF88-6A6A3ED658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1277" y="7607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D945A34C-2A71-424B-8531-EE17A277BA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1276" y="11531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C93092-28B8-454A-8C7D-A121C3759D7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06EA842-18F7-BC46-ABE1-64CF4EFD2524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95309BA-29CB-1442-A469-259E9DD93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893BD666-7A09-A44F-9FCE-E1C3A05709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DAB60E87-F5E0-8246-95FE-45D14F2E0FE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631461" y="754885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245C23AB-636E-3844-B8F3-3CB44BA5FA6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1461" y="255661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F4505A11-D638-1640-960E-310289DAD82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31461" y="437387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45CD7E5-5052-5B44-965A-ECB05D38ABEC}"/>
              </a:ext>
            </a:extLst>
          </p:cNvPr>
          <p:cNvSpPr txBox="1">
            <a:spLocks/>
          </p:cNvSpPr>
          <p:nvPr userDrawn="1"/>
        </p:nvSpPr>
        <p:spPr>
          <a:xfrm>
            <a:off x="344488" y="62819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469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3 Icons Dark Green">
    <p:bg>
      <p:bgPr>
        <a:solidFill>
          <a:srgbClr val="45B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1AF5E73-8C23-AF41-8CD1-C34C292B0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E5801A23-1076-0D48-9CEB-2C2CB9C897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1277" y="435835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B222136D-E097-154E-A593-0D054F969A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1276" y="475077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542DABB0-A60A-0F42-BCBB-9A22141CE8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1277" y="25895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C0FC1D83-27B8-3745-873D-DCE1AFDEC8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1276" y="29819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E5295095-50C2-304C-9374-50D94381B4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1277" y="7607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FB105680-EAF1-9F4A-82CA-4E837724DC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1276" y="11531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2923A7-3D91-1847-850E-B0913384AA0A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BA61705-295E-3841-AF74-A88198924B3E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EB25B3-5ECD-1947-8E2F-B992143FD8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7235980-BA83-674A-ACD9-3E9CABB26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14773B9F-C5DA-5645-B640-EED2140142D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631461" y="754885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6FCF6812-A63D-2842-B9D0-93806F9305A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1461" y="255661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BA997CA1-B14C-BB4E-B27F-733391BFFB4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31461" y="437387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4577E26-8660-6D47-927B-8838CD1AAABB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351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3 Icons Yellow">
    <p:bg>
      <p:bgPr>
        <a:solidFill>
          <a:srgbClr val="FFD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C8BE409-B9AB-D944-AFEA-5167EA7A8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6D6ECD03-EAD6-FC4D-BB86-312B93FF15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1277" y="435835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CFED36BD-534C-EF4F-9E7F-1F0A7C7A6A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1276" y="475077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A3BEE9E3-ECA0-F843-A4C1-AB718A81C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1277" y="25895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4A2CE37E-20EE-254B-96A3-E9026CFA0F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1276" y="29819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5FCE4FCF-F722-854E-A412-97449F6F94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1277" y="7607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7FC5821-6466-1E41-A88A-77064F3B52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1276" y="11531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87E9EC-D010-5743-AA61-F61C9A6DA354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8B78D1-44E3-3F40-A06F-F7A6A64A0A44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CAED26-41E7-D14D-8D7A-355D996395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069D813C-ACAF-E446-BDEF-FE72F67EDE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A636D744-AD4F-F949-BFE6-EA81B464019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631461" y="754885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C8788DFA-040F-3C4B-A8DD-FEF0CA502A4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1461" y="255661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B321976B-F609-094F-BC60-CE58CFAA223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31461" y="437387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F4582AE8-64C5-294A-B4FF-EFA0A0D4DD8B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142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3 Icons Grey">
    <p:bg>
      <p:bgPr>
        <a:solidFill>
          <a:srgbClr val="ACA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3538DA3-9330-F34E-A79A-850EF7135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CBB2CC2C-1F1D-D246-B952-8625EAF247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1277" y="435835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83358E5-AC37-0E49-9B1E-C1CBCBFD4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1276" y="475077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AA760F1F-28E6-9247-B4F5-BF70871542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1277" y="25895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29294D76-A4B8-034D-8E47-EBC1C8AEA3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1276" y="29819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70D1824B-26DE-3C43-91A3-065F223F68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1277" y="7607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A9C0BC8F-A1C9-8E4D-AFB0-682F8E2E6D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1276" y="11531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ADCC05-0532-6F43-A331-D9886D025BFA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901A79-1F5F-8F4C-A5DA-937AB113D82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61B8BDA-77FA-DE4B-8595-4F31CE84D6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EA75A11-C8BF-D247-AB0D-31F3D39907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D6C9039A-F9B8-F34F-AD7A-5F8B09160BC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631461" y="754885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9FEE2EE3-5C47-634F-8DFE-56C80B0DC4F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1461" y="255661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4DADFB73-D908-514F-B291-833181B449F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31461" y="437387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3F3D09A5-4EED-9D4B-8E6B-1EC40B9A3F43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348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3 Icons Purple">
    <p:bg>
      <p:bgPr>
        <a:solidFill>
          <a:srgbClr val="50287D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8DA9A5A2-8D7E-7444-89B2-EEDF4068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C269322A-EA6C-D54E-B02C-E3C9B46911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1277" y="435835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E2B900E1-0923-124B-9540-DE4AA23ED6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1276" y="475077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A4276731-3419-E24E-95D1-92D97AB069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1277" y="25895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3709D860-4DFC-3544-9061-E416339FDC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1276" y="29819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34DF4202-B2F9-824B-8E6B-6534225219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1277" y="7607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529FF314-CA71-A840-A99D-DB433E923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1276" y="11531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A3A3E7-7756-6F4A-A2D3-6BDD2B297DC0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F3AC61-8F14-7545-9408-4B9471D6131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E03C034-211A-7C43-9D09-B17D8CC97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028F653B-54E3-1A4B-80CD-31FF464943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964ED060-3F4A-4640-B474-0E4A5B88DFF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631461" y="754885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CC2895CE-08A9-0E41-B048-1072D6B3DA4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1461" y="255661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33BAADB9-A70A-CA44-B13F-CF62B111E64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31461" y="437387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BF7AEFA-8435-DB46-9C24-21D07BE70673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782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+ 3 Icons Light Blue">
    <p:bg>
      <p:bgPr>
        <a:solidFill>
          <a:srgbClr val="A7D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6D9219-4F21-DB40-9552-C7837981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8280237D-E3B1-F74B-BC8B-9878713843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1277" y="435835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299DAEC-01B2-BC42-8848-EE8091AC11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1276" y="475077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94453504-97F2-5240-9852-6C9EFC5BD9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1277" y="25895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7F6F3028-2215-3C45-92EB-71AC19736A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1276" y="29819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69E4A81-A534-8242-B3E7-63015676FD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1277" y="7607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B6ECC2E0-1C05-9049-8EF6-CFFF5B849B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1276" y="11531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FA0F7C0-7A18-4A48-998B-F06EBBC8F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889CAEE-2C6C-7E4C-A7C3-AD746E91C62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631461" y="754885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9CBE35E7-9F37-5345-894C-E0EB17D89B5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1461" y="255661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DE2E2AFD-C5FC-ED4A-82E3-84622CDC6CE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31461" y="437387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44890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+ 3 Icons Orange">
    <p:bg>
      <p:bgPr>
        <a:solidFill>
          <a:srgbClr val="E89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6D9219-4F21-DB40-9552-C7837981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8280237D-E3B1-F74B-BC8B-9878713843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1277" y="435835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299DAEC-01B2-BC42-8848-EE8091AC11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1276" y="475077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94453504-97F2-5240-9852-6C9EFC5BD9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1277" y="25895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7F6F3028-2215-3C45-92EB-71AC19736A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1276" y="29819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69E4A81-A534-8242-B3E7-63015676FD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1277" y="760712"/>
            <a:ext cx="3425048" cy="397032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B6ECC2E0-1C05-9049-8EF6-CFFF5B849B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1276" y="1153131"/>
            <a:ext cx="3425047" cy="690510"/>
          </a:xfrm>
        </p:spPr>
        <p:txBody>
          <a:bodyPr wrap="square">
            <a:sp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rgbClr val="5028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short blurb here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FA0F7C0-7A18-4A48-998B-F06EBBC8F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>
                <a:solidFill>
                  <a:srgbClr val="50287D"/>
                </a:solidFill>
              </a:defRPr>
            </a:lvl1pPr>
            <a:lvl2pPr>
              <a:lnSpc>
                <a:spcPts val="3000"/>
              </a:lnSpc>
              <a:defRPr sz="2400">
                <a:solidFill>
                  <a:srgbClr val="50287D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889CAEE-2C6C-7E4C-A7C3-AD746E91C62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631461" y="754885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9CBE35E7-9F37-5345-894C-E0EB17D89B5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31461" y="255661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DE2E2AFD-C5FC-ED4A-82E3-84622CDC6CE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31461" y="4373878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41059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+ 4 Icons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3C5831D9-64D0-6D4F-8749-2B7A0B1125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5326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09C96CC2-3FFA-E148-9444-688B65F435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09672" y="2098122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70E246B8-FD3E-7C47-8D96-95941E020A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5326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327D8557-F5CE-D040-AD9D-D1B6221BA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9672" y="4470620"/>
            <a:ext cx="2261283" cy="757130"/>
          </a:xfr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rgbClr val="50287D"/>
                </a:solidFill>
                <a:latin typeface="Cooper Black" panose="0208090404030B020404" pitchFamily="18" charset="77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9F77E76-F287-CB48-8E18-E35845CAE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7" y="770066"/>
            <a:ext cx="5389772" cy="1328056"/>
          </a:xfrm>
        </p:spPr>
        <p:txBody>
          <a:bodyPr wrap="square" anchor="t" anchorCtr="0">
            <a:spAutoFit/>
          </a:bodyPr>
          <a:lstStyle>
            <a:lvl1pPr>
              <a:defRPr sz="4400">
                <a:solidFill>
                  <a:srgbClr val="5028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D3D6EDAB-176B-2341-B4EA-88C5FFEB2F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677" y="2322513"/>
            <a:ext cx="5389772" cy="90916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/>
            </a:lvl1pPr>
            <a:lvl2pPr>
              <a:lnSpc>
                <a:spcPts val="3000"/>
              </a:lnSpc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16869-85E5-5942-B7DC-E7520E400175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6DE73C-47B0-C849-80E7-E9BFB9667326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ED3AC4-CBB1-B344-BCBD-4DEC9AA1AF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313F1A5D-F1D0-4741-9CD2-8B17FBAC3DC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39913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27CB8563-6705-754A-9B5A-7BC3BAEB127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84259" y="889716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433C4ACB-0EFC-1E4C-8822-E2784542CBF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39913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D2DDF3C3-0C4E-3146-A979-10F3680C7D1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984259" y="3245614"/>
            <a:ext cx="1088756" cy="1088756"/>
          </a:xfrm>
          <a:prstGeom prst="ellipse">
            <a:avLst/>
          </a:prstGeom>
          <a:solidFill>
            <a:srgbClr val="D8D2E1">
              <a:alpha val="0"/>
            </a:srgb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CB99998-1D18-C84F-BA81-128D9FC4545F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7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94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03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12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21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29.xml"/><Relationship Id="rId9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38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theme" Target="../theme/theme19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7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56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1.emf"/><Relationship Id="rId5" Type="http://schemas.openxmlformats.org/officeDocument/2006/relationships/theme" Target="../theme/theme21.xml"/><Relationship Id="rId4" Type="http://schemas.openxmlformats.org/officeDocument/2006/relationships/slideLayout" Target="../slideLayouts/slideLayout16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.em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65621A-AC1B-F24A-B446-2E6BA7A8AF1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3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4" r:id="rId3"/>
    <p:sldLayoutId id="2147483673" r:id="rId4"/>
    <p:sldLayoutId id="2147483679" r:id="rId5"/>
    <p:sldLayoutId id="2147483677" r:id="rId6"/>
    <p:sldLayoutId id="2147483662" r:id="rId7"/>
    <p:sldLayoutId id="214748368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2E97BD-7802-6D4A-8D6C-9378BC6AEEE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E1503B-3A22-7243-8EDC-111894BE32C0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B6E1C8-F66F-ED42-925B-1F204E15E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62542E5-D49C-0E46-8085-31CDD43A84FF}"/>
              </a:ext>
            </a:extLst>
          </p:cNvPr>
          <p:cNvSpPr txBox="1">
            <a:spLocks/>
          </p:cNvSpPr>
          <p:nvPr userDrawn="1"/>
        </p:nvSpPr>
        <p:spPr>
          <a:xfrm>
            <a:off x="838200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68A059E-CB46-E949-A5C7-81D6CB5B524B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81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2" r:id="rId4"/>
    <p:sldLayoutId id="2147483813" r:id="rId5"/>
    <p:sldLayoutId id="2147483814" r:id="rId6"/>
    <p:sldLayoutId id="2147483816" r:id="rId7"/>
    <p:sldLayoutId id="2147483817" r:id="rId8"/>
    <p:sldLayoutId id="214748389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2E97BD-7802-6D4A-8D6C-9378BC6AEEE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E1503B-3A22-7243-8EDC-111894BE32C0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B6E1C8-F66F-ED42-925B-1F204E15E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22C0940-2695-D345-A6F1-956DD3352D77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9" r:id="rId4"/>
    <p:sldLayoutId id="2147483780" r:id="rId5"/>
    <p:sldLayoutId id="2147483781" r:id="rId6"/>
    <p:sldLayoutId id="2147483783" r:id="rId7"/>
    <p:sldLayoutId id="2147483784" r:id="rId8"/>
    <p:sldLayoutId id="2147483892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1C0538-A305-BE4A-83BE-D8BE99115C35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57A79D-3501-A043-98B9-3612E11B4D9E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D97466-096E-7D45-B666-B135FE3C9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313C4A-2350-2841-B62E-EEAD04E0D655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6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9" r:id="rId4"/>
    <p:sldLayoutId id="2147483740" r:id="rId5"/>
    <p:sldLayoutId id="2147483741" r:id="rId6"/>
    <p:sldLayoutId id="2147483743" r:id="rId7"/>
    <p:sldLayoutId id="2147483744" r:id="rId8"/>
    <p:sldLayoutId id="214748389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46C79F-53A8-7045-A606-1C9601A9CA7B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01A5BC-1904-0242-B9AE-0045CDC19A70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270A34-F957-2941-A1D9-44DE702E7D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54A51F0-D4E0-7C42-944C-70F84115D15D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4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1" r:id="rId4"/>
    <p:sldLayoutId id="2147483762" r:id="rId5"/>
    <p:sldLayoutId id="2147483763" r:id="rId6"/>
    <p:sldLayoutId id="2147483765" r:id="rId7"/>
    <p:sldLayoutId id="2147483766" r:id="rId8"/>
    <p:sldLayoutId id="214748389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B07E76-461A-3A4C-A13F-99C0F0BAEF72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86F287-6CD9-964D-8371-9E2DDB269148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8920DE-90AD-5743-9E53-6613820FC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0F3E8F-F45E-A141-BC43-B7CB8A1CC53F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4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8" r:id="rId4"/>
    <p:sldLayoutId id="2147483729" r:id="rId5"/>
    <p:sldLayoutId id="2147483730" r:id="rId6"/>
    <p:sldLayoutId id="2147483863" r:id="rId7"/>
    <p:sldLayoutId id="2147483733" r:id="rId8"/>
    <p:sldLayoutId id="214748388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882EBD-8962-E24D-B380-DE94CE07B1E1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44EDAD-B319-A346-A226-7FA1DED6109B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B30910-7755-C946-9CE2-AD87B9779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95620F6-28A9-5545-AA9A-45DC42975580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2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50" r:id="rId4"/>
    <p:sldLayoutId id="2147483751" r:id="rId5"/>
    <p:sldLayoutId id="2147483752" r:id="rId6"/>
    <p:sldLayoutId id="2147483754" r:id="rId7"/>
    <p:sldLayoutId id="2147483755" r:id="rId8"/>
    <p:sldLayoutId id="2147483888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882EBD-8962-E24D-B380-DE94CE07B1E1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44EDAD-B319-A346-A226-7FA1DED6109B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B30910-7755-C946-9CE2-AD87B9779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742CE30-DCE2-9544-869B-38688AB2CCCB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87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3" r:id="rId4"/>
    <p:sldLayoutId id="2147483834" r:id="rId5"/>
    <p:sldLayoutId id="2147483835" r:id="rId6"/>
    <p:sldLayoutId id="2147483837" r:id="rId7"/>
    <p:sldLayoutId id="2147483838" r:id="rId8"/>
    <p:sldLayoutId id="214748388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5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882EBD-8962-E24D-B380-DE94CE07B1E1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44EDAD-B319-A346-A226-7FA1DED6109B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B30910-7755-C946-9CE2-AD87B9779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FE1C8CF-53A9-FA4E-B48A-FE28ADC24728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44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4" r:id="rId3"/>
    <p:sldLayoutId id="2147483845" r:id="rId4"/>
    <p:sldLayoutId id="2147483846" r:id="rId5"/>
    <p:sldLayoutId id="2147483848" r:id="rId6"/>
    <p:sldLayoutId id="2147483849" r:id="rId7"/>
    <p:sldLayoutId id="214748388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0287D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882EBD-8962-E24D-B380-DE94CE07B1E1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44EDAD-B319-A346-A226-7FA1DED6109B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B30910-7755-C946-9CE2-AD87B9779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37938C6-5375-B345-8FD9-4C5EBB9CA976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3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5" r:id="rId4"/>
    <p:sldLayoutId id="2147483856" r:id="rId5"/>
    <p:sldLayoutId id="2147483857" r:id="rId6"/>
    <p:sldLayoutId id="2147483864" r:id="rId7"/>
    <p:sldLayoutId id="2147483860" r:id="rId8"/>
    <p:sldLayoutId id="214748388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2D1E3A-8ABC-4B4D-B97D-68B4BA2C4201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77B7E8-82B1-F744-BAB2-45A736BD62C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F1D7970-6B27-EA4E-9CF8-87E02733CE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DC8D0EB-B412-3F4B-A167-8DE5A004DF59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6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19" r:id="rId3"/>
    <p:sldLayoutId id="2147483820" r:id="rId4"/>
    <p:sldLayoutId id="2147483822" r:id="rId5"/>
    <p:sldLayoutId id="2147483823" r:id="rId6"/>
    <p:sldLayoutId id="2147483824" r:id="rId7"/>
    <p:sldLayoutId id="2147483826" r:id="rId8"/>
    <p:sldLayoutId id="2147483827" r:id="rId9"/>
    <p:sldLayoutId id="214748388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DE896F-56B0-0942-9326-4B7898044E8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0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6" r:id="rId3"/>
    <p:sldLayoutId id="2147483707" r:id="rId4"/>
    <p:sldLayoutId id="2147483708" r:id="rId5"/>
    <p:sldLayoutId id="2147483710" r:id="rId6"/>
    <p:sldLayoutId id="2147483711" r:id="rId7"/>
    <p:sldLayoutId id="214748371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2D1E3A-8ABC-4B4D-B97D-68B4BA2C4201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77B7E8-82B1-F744-BAB2-45A736BD62C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F1D7970-6B27-EA4E-9CF8-87E02733CE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6020BF6-3EA6-E445-975C-E2DC9ED6375E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50287D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0287D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0287D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287D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287D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65621A-AC1B-F24A-B446-2E6BA7A8AF1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9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2D1E3A-8ABC-4B4D-B97D-68B4BA2C4201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77B7E8-82B1-F744-BAB2-45A736BD62C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F1D7970-6B27-EA4E-9CF8-87E02733CE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DC8D0EB-B412-3F4B-A167-8DE5A004DF59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82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23" r:id="rId11"/>
    <p:sldLayoutId id="2147483924" r:id="rId12"/>
    <p:sldLayoutId id="2147483925" r:id="rId13"/>
    <p:sldLayoutId id="214748392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BE0CA4-93BF-9B49-B7AE-9E495B11366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464800" y="6160378"/>
            <a:ext cx="1382712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2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0" r:id="rId2"/>
    <p:sldLayoutId id="2147483698" r:id="rId3"/>
    <p:sldLayoutId id="2147483699" r:id="rId4"/>
    <p:sldLayoutId id="2147483896" r:id="rId5"/>
    <p:sldLayoutId id="2147483897" r:id="rId6"/>
    <p:sldLayoutId id="2147483921" r:id="rId7"/>
    <p:sldLayoutId id="214748392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47BA6-5D57-3D1A-5FFA-D31831325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84538-94EA-9D86-D1B4-7ED65457A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19EE9-184A-29F0-9132-CD64AF632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ED8EEB-C5C7-462F-852F-86141299E793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FE733-3DEF-F93F-9DD4-331412E7DB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603B1-BE4B-3AE7-2360-21AF19FBD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5E9FAB-DB59-466C-BC8A-075EDCA0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6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93AD56E-8E58-1E44-A845-7EFF00F8C84D}"/>
              </a:ext>
            </a:extLst>
          </p:cNvPr>
          <p:cNvGrpSpPr/>
          <p:nvPr userDrawn="1"/>
        </p:nvGrpSpPr>
        <p:grpSpPr>
          <a:xfrm>
            <a:off x="0" y="6028267"/>
            <a:ext cx="12192000" cy="829733"/>
            <a:chOff x="0" y="6028266"/>
            <a:chExt cx="12192000" cy="82973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DF2618-2046-E841-B69A-24A19A705095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EC1ECD-2847-0F48-96DF-7B64412728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4D2C29-0C61-3C45-B0C5-2B5A36A32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200">
                <a:solidFill>
                  <a:srgbClr val="50287D"/>
                </a:solidFill>
              </a:defRPr>
            </a:lvl1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4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ts val="3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ts val="3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ts val="3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ts val="3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9813A2-3917-604B-BF10-763C436AE5A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BD2A57-1A60-064A-B396-CFFAF8CB2960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5F8A3E-1729-5948-8CAE-2BA54337EE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421B31-B0A0-EE46-A752-FA1FE5E2A731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73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2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9813A2-3917-604B-BF10-763C436AE5A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BD2A57-1A60-064A-B396-CFFAF8CB2960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5F8A3E-1729-5948-8CAE-2BA54337EE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2028E4C-81B3-C443-9B8C-FCCBD27ACC32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43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2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ts val="32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2E97BD-7802-6D4A-8D6C-9378BC6AEEE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E1503B-3A22-7243-8EDC-111894BE32C0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B6E1C8-F66F-ED42-925B-1F204E15E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51FD2A-972E-7441-AFDC-C2EDB4622662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2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90" r:id="rId4"/>
    <p:sldLayoutId id="2147483791" r:id="rId5"/>
    <p:sldLayoutId id="2147483792" r:id="rId6"/>
    <p:sldLayoutId id="2147483794" r:id="rId7"/>
    <p:sldLayoutId id="2147483795" r:id="rId8"/>
    <p:sldLayoutId id="214748389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5538A-B53B-1547-8AF4-F399A44B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13A-6940-9748-8524-87E7246E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FC45-86E3-114B-833D-4DCCBB852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8B7-1F3B-894F-AF5E-6FF17B040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BFF86-C2E0-6143-8DA7-AA4A6B33D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2B06-0C76-EF4C-89C1-7A7F8D8565C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2E97BD-7802-6D4A-8D6C-9378BC6AEEE3}"/>
              </a:ext>
            </a:extLst>
          </p:cNvPr>
          <p:cNvGrpSpPr/>
          <p:nvPr userDrawn="1"/>
        </p:nvGrpSpPr>
        <p:grpSpPr>
          <a:xfrm>
            <a:off x="0" y="6028266"/>
            <a:ext cx="12192000" cy="829734"/>
            <a:chOff x="0" y="6028266"/>
            <a:chExt cx="12192000" cy="8297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E1503B-3A22-7243-8EDC-111894BE32C0}"/>
                </a:ext>
              </a:extLst>
            </p:cNvPr>
            <p:cNvSpPr/>
            <p:nvPr userDrawn="1"/>
          </p:nvSpPr>
          <p:spPr>
            <a:xfrm>
              <a:off x="0" y="6028266"/>
              <a:ext cx="12192000" cy="829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B6E1C8-F66F-ED42-925B-1F204E15E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0464800" y="6191909"/>
              <a:ext cx="1382712" cy="441699"/>
            </a:xfrm>
            <a:prstGeom prst="rect">
              <a:avLst/>
            </a:prstGeom>
          </p:spPr>
        </p:pic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034371C-8A2F-9F48-BA2E-15B1F7E61D70}"/>
              </a:ext>
            </a:extLst>
          </p:cNvPr>
          <p:cNvSpPr txBox="1">
            <a:spLocks/>
          </p:cNvSpPr>
          <p:nvPr userDrawn="1"/>
        </p:nvSpPr>
        <p:spPr>
          <a:xfrm>
            <a:off x="344488" y="62684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0287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572B06-0C76-EF4C-89C1-7A7F8D856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1" r:id="rId4"/>
    <p:sldLayoutId id="2147483802" r:id="rId5"/>
    <p:sldLayoutId id="2147483803" r:id="rId6"/>
    <p:sldLayoutId id="2147483805" r:id="rId7"/>
    <p:sldLayoutId id="2147483806" r:id="rId8"/>
    <p:sldLayoutId id="214748389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per Std Black" panose="0208090304030B0204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3.xml"/><Relationship Id="rId6" Type="http://schemas.openxmlformats.org/officeDocument/2006/relationships/hyperlink" Target="https://www.participaction.com/blog/inspiration/why-you-should-fall-in-with-an-active-crowd/" TargetMode="External"/><Relationship Id="rId5" Type="http://schemas.openxmlformats.org/officeDocument/2006/relationships/hyperlink" Target="https://www.participaction.com/get-active/" TargetMode="External"/><Relationship Id="rId4" Type="http://schemas.openxmlformats.org/officeDocument/2006/relationships/hyperlink" Target="https://www.participaction.com/programs/sneak-it-in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5.png"/><Relationship Id="rId4" Type="http://schemas.openxmlformats.org/officeDocument/2006/relationships/hyperlink" Target="http://www.gov.nl.ca/tcar/recreation-an-sport/active-at-work-toolki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49D8-7380-134D-8541-AB25B2506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305" y="1539821"/>
            <a:ext cx="6142564" cy="1821337"/>
          </a:xfrm>
        </p:spPr>
        <p:txBody>
          <a:bodyPr>
            <a:normAutofit/>
          </a:bodyPr>
          <a:lstStyle/>
          <a:p>
            <a:r>
              <a:rPr lang="en-US" dirty="0"/>
              <a:t>Active at Work Toolkit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F9DF1-FFEF-D84F-9F16-0280C426F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305" y="3708022"/>
            <a:ext cx="6142564" cy="957262"/>
          </a:xfrm>
        </p:spPr>
        <p:txBody>
          <a:bodyPr/>
          <a:lstStyle/>
          <a:p>
            <a:r>
              <a:rPr lang="en-US" dirty="0"/>
              <a:t>Brought to you by the Government of Newfoundland and Labrador and ParticipACTION</a:t>
            </a:r>
          </a:p>
        </p:txBody>
      </p:sp>
      <p:pic>
        <p:nvPicPr>
          <p:cNvPr id="5" name="Picture 4" descr="A logo with text and flowers&#10;&#10;Description automatically generated with medium confidence">
            <a:extLst>
              <a:ext uri="{FF2B5EF4-FFF2-40B4-BE49-F238E27FC236}">
                <a16:creationId xmlns:a16="http://schemas.microsoft.com/office/drawing/2014/main" id="{293B2044-0F2C-AB79-8727-FD47610F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924" y="5846788"/>
            <a:ext cx="1451781" cy="7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02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625861-4BC6-7A20-1F74-43C49DB3735E}"/>
              </a:ext>
            </a:extLst>
          </p:cNvPr>
          <p:cNvSpPr/>
          <p:nvPr/>
        </p:nvSpPr>
        <p:spPr>
          <a:xfrm>
            <a:off x="0" y="-6625"/>
            <a:ext cx="12186816" cy="5867917"/>
          </a:xfrm>
          <a:prstGeom prst="rect">
            <a:avLst/>
          </a:prstGeom>
          <a:solidFill>
            <a:srgbClr val="FFD2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96ECD1-3524-E782-D970-926841DA535E}"/>
              </a:ext>
            </a:extLst>
          </p:cNvPr>
          <p:cNvSpPr/>
          <p:nvPr/>
        </p:nvSpPr>
        <p:spPr>
          <a:xfrm>
            <a:off x="5183" y="5860813"/>
            <a:ext cx="12186816" cy="999968"/>
          </a:xfrm>
          <a:prstGeom prst="rect">
            <a:avLst/>
          </a:prstGeom>
          <a:solidFill>
            <a:srgbClr val="FFD27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with text overlay&#10;&#10;Description automatically generated">
            <a:extLst>
              <a:ext uri="{FF2B5EF4-FFF2-40B4-BE49-F238E27FC236}">
                <a16:creationId xmlns:a16="http://schemas.microsoft.com/office/drawing/2014/main" id="{32665434-E3DB-F643-9865-31BFA0571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097" y="6023025"/>
            <a:ext cx="1192669" cy="600060"/>
          </a:xfrm>
          <a:prstGeom prst="rect">
            <a:avLst/>
          </a:prstGeom>
        </p:spPr>
      </p:pic>
      <p:pic>
        <p:nvPicPr>
          <p:cNvPr id="12" name="Picture 11" descr="A yellow stopwatch with a black and white circle&#10;&#10;Description automatically generated">
            <a:extLst>
              <a:ext uri="{FF2B5EF4-FFF2-40B4-BE49-F238E27FC236}">
                <a16:creationId xmlns:a16="http://schemas.microsoft.com/office/drawing/2014/main" id="{A028EA7C-5DFE-5BFF-E98B-B7BA929D6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038" y="550260"/>
            <a:ext cx="3618292" cy="4586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34B5E1-6AC5-6F60-2EE6-8D3317F002EB}"/>
              </a:ext>
            </a:extLst>
          </p:cNvPr>
          <p:cNvSpPr txBox="1"/>
          <p:nvPr/>
        </p:nvSpPr>
        <p:spPr>
          <a:xfrm>
            <a:off x="5636712" y="2223370"/>
            <a:ext cx="503963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50" dirty="0">
                <a:solidFill>
                  <a:srgbClr val="512C7D"/>
                </a:solidFill>
              </a:rPr>
              <a:t>1 Minute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5275A72-F28E-44AB-B86B-F4FCC9CE02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1135" y="973861"/>
            <a:ext cx="4790033" cy="701675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rgbClr val="50287D"/>
                </a:solidFill>
                <a:latin typeface="Cooper Black" panose="0208090404030B020404" pitchFamily="18" charset="0"/>
              </a:rPr>
              <a:t>PowerPoint Slides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159D8B-C67F-4830-BFE6-37E0062D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8949" y="6111229"/>
            <a:ext cx="1234730" cy="615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8CEDC3-5121-96CF-C498-D758B1581550}"/>
              </a:ext>
            </a:extLst>
          </p:cNvPr>
          <p:cNvSpPr txBox="1"/>
          <p:nvPr/>
        </p:nvSpPr>
        <p:spPr>
          <a:xfrm>
            <a:off x="1021135" y="2423307"/>
            <a:ext cx="44886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Insert these slides into PPT presentations to encourage 1-minute active breaks. Set a timer for 1 minute and pick an active exercise for everyone to do! Jumping jacks, stretching, walk around, etc. </a:t>
            </a:r>
            <a:endParaRPr lang="en-CA" sz="2000" dirty="0">
              <a:latin typeface="Open Sans" panose="020B0306030504020204" pitchFamily="34" charset="0"/>
              <a:ea typeface="Open Sans" panose="020B0306030504020204" pitchFamily="34" charset="0"/>
              <a:cs typeface="Open Sans" panose="020B03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D1130-2713-1BFD-E994-0C4F3BC69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483" y="359209"/>
            <a:ext cx="4418725" cy="2474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9B7C6-B33E-5D2C-D15B-0A5EF5C1C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522" y="3164058"/>
            <a:ext cx="4488614" cy="25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22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5275A72-F28E-44AB-B86B-F4FCC9CE02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1135" y="753774"/>
            <a:ext cx="4790033" cy="701675"/>
          </a:xfrm>
        </p:spPr>
        <p:txBody>
          <a:bodyPr/>
          <a:lstStyle/>
          <a:p>
            <a:r>
              <a:rPr lang="en-CA" dirty="0">
                <a:solidFill>
                  <a:srgbClr val="50287D"/>
                </a:solidFill>
                <a:latin typeface="Cooper Black" panose="0208090404030B020404" pitchFamily="18" charset="0"/>
              </a:rPr>
              <a:t>Posters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159D8B-C67F-4830-BFE6-37E0062D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8949" y="6111229"/>
            <a:ext cx="1234730" cy="615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8CEDC3-5121-96CF-C498-D758B1581550}"/>
              </a:ext>
            </a:extLst>
          </p:cNvPr>
          <p:cNvSpPr txBox="1"/>
          <p:nvPr/>
        </p:nvSpPr>
        <p:spPr>
          <a:xfrm>
            <a:off x="1021135" y="2423307"/>
            <a:ext cx="44886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Print and place these posters around your workplace to encourage your colleagues to squeeze physical activity into their workdays.</a:t>
            </a:r>
            <a:endParaRPr lang="en-CA" sz="2000" dirty="0">
              <a:latin typeface="Open Sans" panose="020B0306030504020204" pitchFamily="34" charset="0"/>
              <a:ea typeface="Open Sans" panose="020B0306030504020204" pitchFamily="34" charset="0"/>
              <a:cs typeface="Open Sans" panose="020B03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CDF53-0A3F-889A-CF4F-48AB24403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096" y="2071255"/>
            <a:ext cx="2833926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769F1-3963-E366-774F-1C3EB07BD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896" y="363828"/>
            <a:ext cx="2833926" cy="3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31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5275A72-F28E-44AB-B86B-F4FCC9CE02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1135" y="753774"/>
            <a:ext cx="8621629" cy="701675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50287D"/>
                </a:solidFill>
                <a:latin typeface="Cooper Black" panose="0208090404030B020404" pitchFamily="18" charset="0"/>
              </a:rPr>
              <a:t>Employee Handouts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159D8B-C67F-4830-BFE6-37E0062D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8949" y="6111229"/>
            <a:ext cx="1234730" cy="615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8CEDC3-5121-96CF-C498-D758B1581550}"/>
              </a:ext>
            </a:extLst>
          </p:cNvPr>
          <p:cNvSpPr txBox="1"/>
          <p:nvPr/>
        </p:nvSpPr>
        <p:spPr>
          <a:xfrm>
            <a:off x="1021135" y="1486110"/>
            <a:ext cx="4488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Print and post this tip sheet at your workstation to remind you of ways to get active at your desk. </a:t>
            </a:r>
            <a:endParaRPr lang="en-CA" sz="2000" dirty="0">
              <a:latin typeface="Open Sans" panose="020B0306030504020204" pitchFamily="34" charset="0"/>
              <a:ea typeface="Open Sans" panose="020B0306030504020204" pitchFamily="34" charset="0"/>
              <a:cs typeface="Open Sans" panose="020B03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413A5-D43C-99A1-080D-A954594BF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755" y="2629939"/>
            <a:ext cx="2400845" cy="31115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150F2F-DEE2-15CE-0A8A-4E2DC569D350}"/>
              </a:ext>
            </a:extLst>
          </p:cNvPr>
          <p:cNvSpPr txBox="1"/>
          <p:nvPr/>
        </p:nvSpPr>
        <p:spPr>
          <a:xfrm>
            <a:off x="5828662" y="1486110"/>
            <a:ext cx="4488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Use the Climb to Well-Being calendar to keep track of how many stairs you climb in a month.</a:t>
            </a:r>
            <a:endParaRPr lang="en-CA" sz="2000" dirty="0">
              <a:latin typeface="Open Sans" panose="020B0306030504020204" pitchFamily="34" charset="0"/>
              <a:ea typeface="Open Sans" panose="020B0306030504020204" pitchFamily="34" charset="0"/>
              <a:cs typeface="Open Sans" panose="020B03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ADB85-1878-CCC0-3908-04EC932B7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978" y="2809746"/>
            <a:ext cx="3780762" cy="29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9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5275A72-F28E-44AB-B86B-F4FCC9CE02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1135" y="753774"/>
            <a:ext cx="8621629" cy="701675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50287D"/>
                </a:solidFill>
                <a:latin typeface="Cooper Black" panose="0208090404030B020404" pitchFamily="18" charset="0"/>
              </a:rPr>
              <a:t>Additional Resources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159D8B-C67F-4830-BFE6-37E0062D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8949" y="6111229"/>
            <a:ext cx="1234730" cy="615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8CEDC3-5121-96CF-C498-D758B1581550}"/>
              </a:ext>
            </a:extLst>
          </p:cNvPr>
          <p:cNvSpPr txBox="1"/>
          <p:nvPr/>
        </p:nvSpPr>
        <p:spPr>
          <a:xfrm>
            <a:off x="1021134" y="1859339"/>
            <a:ext cx="100609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 more videos and supports:</a:t>
            </a:r>
          </a:p>
          <a:p>
            <a:endParaRPr lang="en-US" sz="1800" b="0" i="0" u="none" strike="noStrike" baseline="0" dirty="0">
              <a:solidFill>
                <a:srgbClr val="211D1E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Visit ParticipACTION’s </a:t>
            </a:r>
            <a:r>
              <a:rPr lang="en-US" sz="1800" b="1" i="0" strike="noStrike" baseline="0" dirty="0">
                <a:solidFill>
                  <a:srgbClr val="0070C0"/>
                </a:solidFill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“Sneak It In” 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page for more tips on how to squeeze physical activity into your workday. </a:t>
            </a:r>
          </a:p>
          <a:p>
            <a:endParaRPr lang="en-US" sz="1800" b="0" i="0" u="none" strike="noStrike" baseline="0" dirty="0">
              <a:solidFill>
                <a:srgbClr val="211D1E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Visit </a:t>
            </a:r>
            <a:r>
              <a:rPr lang="en-US" sz="1800" b="1" i="0" u="sng" strike="noStrike" baseline="0" dirty="0">
                <a:solidFill>
                  <a:srgbClr val="0070C0"/>
                </a:solidFill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ParticipACTION’s “Get Active” page 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for tips on how to start your own active group, to find fitness classes near you and to watch exercise videos.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11D1E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Read ParticipACTION’s blog post, </a:t>
            </a:r>
            <a:r>
              <a:rPr lang="en-US" sz="1800" b="1" i="0" u="sng" strike="noStrike" baseline="0" dirty="0">
                <a:solidFill>
                  <a:srgbClr val="0070C0"/>
                </a:solidFill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“Why you should fall in with an active crowd and 5 tips to help you find one”</a:t>
            </a:r>
            <a:r>
              <a:rPr lang="en-US" sz="1800" b="1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.</a:t>
            </a:r>
            <a:endParaRPr lang="en-CA" sz="2000" dirty="0">
              <a:latin typeface="Open Sans" panose="020B0306030504020204" pitchFamily="34" charset="0"/>
              <a:ea typeface="Open Sans" panose="020B0306030504020204" pitchFamily="34" charset="0"/>
              <a:cs typeface="Open Sans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5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5275A72-F28E-44AB-B86B-F4FCC9CE02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1135" y="753774"/>
            <a:ext cx="8621629" cy="701675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rgbClr val="50287D"/>
                </a:solidFill>
                <a:latin typeface="Cooper Black" panose="0208090404030B020404" pitchFamily="18" charset="0"/>
              </a:rPr>
              <a:t>Where can I access the toolkit?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159D8B-C67F-4830-BFE6-37E0062D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8949" y="6111229"/>
            <a:ext cx="1234730" cy="615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8CEDC3-5121-96CF-C498-D758B1581550}"/>
              </a:ext>
            </a:extLst>
          </p:cNvPr>
          <p:cNvSpPr txBox="1"/>
          <p:nvPr/>
        </p:nvSpPr>
        <p:spPr>
          <a:xfrm>
            <a:off x="1021135" y="2363273"/>
            <a:ext cx="44886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The Active at Work Toolkit will be located on the Government of Newfoundland and Labrador’s Department of Tourism, Culture, Arts and Recreation Website at the link below.</a:t>
            </a:r>
          </a:p>
          <a:p>
            <a:endParaRPr lang="en-US" dirty="0">
              <a:solidFill>
                <a:srgbClr val="211D1E"/>
              </a:solidFill>
              <a:latin typeface="Open Sans" panose="020B0606030504020204" pitchFamily="34" charset="0"/>
            </a:endParaRPr>
          </a:p>
          <a:p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4"/>
              </a:rPr>
              <a:t>http://www.gov.nl.ca/tcar/recreation-an-sport/active-at-work-toolkit</a:t>
            </a:r>
            <a:endParaRPr lang="en-US" sz="1800" b="0" i="0" u="none" strike="noStrike" baseline="0" dirty="0">
              <a:solidFill>
                <a:srgbClr val="211D1E"/>
              </a:solidFill>
              <a:latin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26269-B6FC-4A97-A55B-076E40E4F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175" y="2363273"/>
            <a:ext cx="5509749" cy="25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30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048F-9F53-4533-B6FB-0D169744A5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72200" y="2727325"/>
            <a:ext cx="6019800" cy="701675"/>
          </a:xfrm>
        </p:spPr>
        <p:txBody>
          <a:bodyPr/>
          <a:lstStyle/>
          <a:p>
            <a:r>
              <a:rPr lang="en-US" dirty="0">
                <a:latin typeface="Cooper Black" panose="0208090404030B020404" pitchFamily="18" charset="0"/>
              </a:rPr>
              <a:t>Questions?</a:t>
            </a:r>
            <a:endParaRPr lang="en-CA" dirty="0">
              <a:latin typeface="Cooper Black" panose="0208090404030B020404" pitchFamily="18" charset="0"/>
            </a:endParaRPr>
          </a:p>
        </p:txBody>
      </p:sp>
      <p:pic>
        <p:nvPicPr>
          <p:cNvPr id="6" name="Picture Placeholder 5" descr="Sticky notes with question marks">
            <a:extLst>
              <a:ext uri="{FF2B5EF4-FFF2-40B4-BE49-F238E27FC236}">
                <a16:creationId xmlns:a16="http://schemas.microsoft.com/office/drawing/2014/main" id="{9FE4E469-E8B1-4562-B167-24BAEB107C1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27276" r="27276"/>
          <a:stretch/>
        </p:blipFill>
        <p:spPr>
          <a:xfrm>
            <a:off x="0" y="0"/>
            <a:ext cx="4110182" cy="60291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A2A2E-4C17-43E3-97C4-1C4ABA0807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8949" y="6111229"/>
            <a:ext cx="1234730" cy="6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6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CD8938D-CDE4-4B00-AC77-5149D17A5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317" y="1856506"/>
            <a:ext cx="9144000" cy="957621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r>
              <a:rPr lang="en-CA" dirty="0"/>
              <a:t> </a:t>
            </a:r>
            <a:br>
              <a:rPr lang="en-CA" dirty="0"/>
            </a:br>
            <a:r>
              <a:rPr lang="en-CA" dirty="0">
                <a:latin typeface="Cooper Black" panose="0208090404030B020404" pitchFamily="18" charset="0"/>
              </a:rPr>
              <a:t>Appendix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FE23911-CAA1-A97E-40FC-94AA4C5D6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703" y="6108327"/>
            <a:ext cx="1224791" cy="61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70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625861-4BC6-7A20-1F74-43C49DB3735E}"/>
              </a:ext>
            </a:extLst>
          </p:cNvPr>
          <p:cNvSpPr/>
          <p:nvPr/>
        </p:nvSpPr>
        <p:spPr>
          <a:xfrm>
            <a:off x="0" y="3130"/>
            <a:ext cx="12186816" cy="5867917"/>
          </a:xfrm>
          <a:prstGeom prst="rect">
            <a:avLst/>
          </a:prstGeom>
          <a:solidFill>
            <a:srgbClr val="F796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96ECD1-3524-E782-D970-926841DA535E}"/>
              </a:ext>
            </a:extLst>
          </p:cNvPr>
          <p:cNvSpPr/>
          <p:nvPr/>
        </p:nvSpPr>
        <p:spPr>
          <a:xfrm>
            <a:off x="5183" y="5870977"/>
            <a:ext cx="12186816" cy="995265"/>
          </a:xfrm>
          <a:prstGeom prst="rect">
            <a:avLst/>
          </a:prstGeom>
          <a:solidFill>
            <a:srgbClr val="F79676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hourglass&#10;&#10;Description automatically generated">
            <a:extLst>
              <a:ext uri="{FF2B5EF4-FFF2-40B4-BE49-F238E27FC236}">
                <a16:creationId xmlns:a16="http://schemas.microsoft.com/office/drawing/2014/main" id="{4DFF3369-845A-3348-7303-4C18FCC60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01" y="556633"/>
            <a:ext cx="2880305" cy="4767942"/>
          </a:xfrm>
          <a:prstGeom prst="rect">
            <a:avLst/>
          </a:prstGeom>
        </p:spPr>
      </p:pic>
      <p:pic>
        <p:nvPicPr>
          <p:cNvPr id="13" name="Picture 12" descr="A logo with text overlay&#10;&#10;Description automatically generated">
            <a:extLst>
              <a:ext uri="{FF2B5EF4-FFF2-40B4-BE49-F238E27FC236}">
                <a16:creationId xmlns:a16="http://schemas.microsoft.com/office/drawing/2014/main" id="{8FFBBD4C-D221-CC3A-AC3E-5A57839D8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766" y="5973978"/>
            <a:ext cx="1232425" cy="620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95A89-5BF4-E664-B153-98B82DAEE3BF}"/>
              </a:ext>
            </a:extLst>
          </p:cNvPr>
          <p:cNvSpPr txBox="1"/>
          <p:nvPr/>
        </p:nvSpPr>
        <p:spPr>
          <a:xfrm>
            <a:off x="5636712" y="2223370"/>
            <a:ext cx="503963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50" dirty="0">
                <a:solidFill>
                  <a:srgbClr val="512C7D"/>
                </a:solidFill>
              </a:rPr>
              <a:t>1 Minute</a:t>
            </a:r>
          </a:p>
        </p:txBody>
      </p:sp>
    </p:spTree>
    <p:extLst>
      <p:ext uri="{BB962C8B-B14F-4D97-AF65-F5344CB8AC3E}">
        <p14:creationId xmlns:p14="http://schemas.microsoft.com/office/powerpoint/2010/main" val="3252930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625861-4BC6-7A20-1F74-43C49DB3735E}"/>
              </a:ext>
            </a:extLst>
          </p:cNvPr>
          <p:cNvSpPr/>
          <p:nvPr/>
        </p:nvSpPr>
        <p:spPr>
          <a:xfrm>
            <a:off x="0" y="-6625"/>
            <a:ext cx="12186816" cy="5867917"/>
          </a:xfrm>
          <a:prstGeom prst="rect">
            <a:avLst/>
          </a:prstGeom>
          <a:solidFill>
            <a:srgbClr val="FFD2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96ECD1-3524-E782-D970-926841DA535E}"/>
              </a:ext>
            </a:extLst>
          </p:cNvPr>
          <p:cNvSpPr/>
          <p:nvPr/>
        </p:nvSpPr>
        <p:spPr>
          <a:xfrm>
            <a:off x="5183" y="5860813"/>
            <a:ext cx="12186816" cy="999968"/>
          </a:xfrm>
          <a:prstGeom prst="rect">
            <a:avLst/>
          </a:prstGeom>
          <a:solidFill>
            <a:srgbClr val="FFD27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with text overlay&#10;&#10;Description automatically generated">
            <a:extLst>
              <a:ext uri="{FF2B5EF4-FFF2-40B4-BE49-F238E27FC236}">
                <a16:creationId xmlns:a16="http://schemas.microsoft.com/office/drawing/2014/main" id="{32665434-E3DB-F643-9865-31BFA0571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097" y="6023025"/>
            <a:ext cx="1192669" cy="600060"/>
          </a:xfrm>
          <a:prstGeom prst="rect">
            <a:avLst/>
          </a:prstGeom>
        </p:spPr>
      </p:pic>
      <p:pic>
        <p:nvPicPr>
          <p:cNvPr id="12" name="Picture 11" descr="A yellow stopwatch with a black and white circle&#10;&#10;Description automatically generated">
            <a:extLst>
              <a:ext uri="{FF2B5EF4-FFF2-40B4-BE49-F238E27FC236}">
                <a16:creationId xmlns:a16="http://schemas.microsoft.com/office/drawing/2014/main" id="{A028EA7C-5DFE-5BFF-E98B-B7BA929D6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038" y="550260"/>
            <a:ext cx="3618292" cy="4586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34B5E1-6AC5-6F60-2EE6-8D3317F002EB}"/>
              </a:ext>
            </a:extLst>
          </p:cNvPr>
          <p:cNvSpPr txBox="1"/>
          <p:nvPr/>
        </p:nvSpPr>
        <p:spPr>
          <a:xfrm>
            <a:off x="5636712" y="2223370"/>
            <a:ext cx="503963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50" dirty="0">
                <a:solidFill>
                  <a:srgbClr val="512C7D"/>
                </a:solidFill>
              </a:rPr>
              <a:t>1 Minute</a:t>
            </a:r>
          </a:p>
        </p:txBody>
      </p:sp>
    </p:spTree>
    <p:extLst>
      <p:ext uri="{BB962C8B-B14F-4D97-AF65-F5344CB8AC3E}">
        <p14:creationId xmlns:p14="http://schemas.microsoft.com/office/powerpoint/2010/main" val="370248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167A73-A3B7-F2C3-6A01-5B30865D0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941" y="6082950"/>
            <a:ext cx="1231499" cy="621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9ED3F7-955C-B177-F6DA-CD63AFA3BA47}"/>
              </a:ext>
            </a:extLst>
          </p:cNvPr>
          <p:cNvSpPr txBox="1"/>
          <p:nvPr/>
        </p:nvSpPr>
        <p:spPr>
          <a:xfrm>
            <a:off x="951345" y="674262"/>
            <a:ext cx="907934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50287D"/>
                </a:solidFill>
                <a:latin typeface="Cooper Black" panose="0208090404030B020404" pitchFamily="18" charset="0"/>
              </a:rPr>
              <a:t>Presenters</a:t>
            </a:r>
          </a:p>
          <a:p>
            <a:endParaRPr lang="en-US" sz="4400" dirty="0">
              <a:solidFill>
                <a:srgbClr val="50287D"/>
              </a:solidFill>
              <a:latin typeface="Cooper Black" panose="0208090404030B020404" pitchFamily="18" charset="0"/>
            </a:endParaRPr>
          </a:p>
          <a:p>
            <a:endParaRPr lang="en-US" dirty="0"/>
          </a:p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Erin Brown, Marketing Specialist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Jon Malton, Director of Partnerships</a:t>
            </a:r>
          </a:p>
        </p:txBody>
      </p:sp>
    </p:spTree>
    <p:extLst>
      <p:ext uri="{BB962C8B-B14F-4D97-AF65-F5344CB8AC3E}">
        <p14:creationId xmlns:p14="http://schemas.microsoft.com/office/powerpoint/2010/main" val="3918723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20521C-7780-464D-BA9D-5372F4A394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18265" y="738790"/>
            <a:ext cx="7067550" cy="719137"/>
          </a:xfrm>
        </p:spPr>
        <p:txBody>
          <a:bodyPr/>
          <a:lstStyle/>
          <a:p>
            <a:r>
              <a:rPr lang="en-US" dirty="0">
                <a:solidFill>
                  <a:srgbClr val="50287D"/>
                </a:solidFill>
                <a:latin typeface="Cooper Black" panose="0208090404030B020404" pitchFamily="18" charset="0"/>
              </a:rPr>
              <a:t>Webinar Housekeeping</a:t>
            </a:r>
            <a:endParaRPr lang="en-CA" dirty="0">
              <a:solidFill>
                <a:srgbClr val="50287D"/>
              </a:solidFill>
              <a:latin typeface="Cooper Black" panose="0208090404030B020404" pitchFamily="18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B3F0888-668E-4E48-9AAF-F58DE9C45A1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8265" y="2676525"/>
            <a:ext cx="3378200" cy="16144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encourage you to move, stretch and be active while you listen and engage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A522D5-22D9-4DA4-9737-1F3FB953568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5864" y="2229555"/>
            <a:ext cx="2120900" cy="6064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Guests are Muted</a:t>
            </a:r>
            <a:endParaRPr lang="en-CA" dirty="0"/>
          </a:p>
        </p:txBody>
      </p:sp>
      <p:pic>
        <p:nvPicPr>
          <p:cNvPr id="29" name="Picture Placeholder 28" descr="A stack of books and pencils&#10;&#10;Description automatically generated with low confidence">
            <a:extLst>
              <a:ext uri="{FF2B5EF4-FFF2-40B4-BE49-F238E27FC236}">
                <a16:creationId xmlns:a16="http://schemas.microsoft.com/office/drawing/2014/main" id="{2DB2A71A-EED7-4087-A14B-8D6850591D3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31665" r="31665"/>
          <a:stretch>
            <a:fillRect/>
          </a:stretch>
        </p:blipFill>
        <p:spPr>
          <a:xfrm>
            <a:off x="0" y="0"/>
            <a:ext cx="3771900" cy="68580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F4E59A-5ED4-4CD7-AE4A-6058382C4B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5864" y="3170412"/>
            <a:ext cx="2120900" cy="86201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Recording and resources will be shared</a:t>
            </a:r>
            <a:endParaRPr lang="en-CA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80EF72B-AB41-47AD-94F8-D32724B126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85864" y="4312444"/>
            <a:ext cx="2120900" cy="60642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Q &amp; A session to follow</a:t>
            </a:r>
            <a:endParaRPr lang="en-CA" dirty="0"/>
          </a:p>
        </p:txBody>
      </p:sp>
      <p:pic>
        <p:nvPicPr>
          <p:cNvPr id="15" name="Picture Placeholder 14" descr="Mute speaker with solid fill">
            <a:extLst>
              <a:ext uri="{FF2B5EF4-FFF2-40B4-BE49-F238E27FC236}">
                <a16:creationId xmlns:a16="http://schemas.microsoft.com/office/drawing/2014/main" id="{0D2D9969-EA66-4C7C-99AD-8AB451BD075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63702" y="2152526"/>
            <a:ext cx="715962" cy="715962"/>
          </a:xfrm>
        </p:spPr>
      </p:pic>
      <p:pic>
        <p:nvPicPr>
          <p:cNvPr id="17" name="Picture Placeholder 16" descr="Video camera with solid fill">
            <a:extLst>
              <a:ext uri="{FF2B5EF4-FFF2-40B4-BE49-F238E27FC236}">
                <a16:creationId xmlns:a16="http://schemas.microsoft.com/office/drawing/2014/main" id="{7E4E3A92-E1CD-4EBD-BB98-76A8C7EC182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63702" y="3149599"/>
            <a:ext cx="715962" cy="715962"/>
          </a:xfrm>
        </p:spPr>
      </p:pic>
      <p:pic>
        <p:nvPicPr>
          <p:cNvPr id="25" name="Picture Placeholder 24" descr="Questions with solid fill">
            <a:extLst>
              <a:ext uri="{FF2B5EF4-FFF2-40B4-BE49-F238E27FC236}">
                <a16:creationId xmlns:a16="http://schemas.microsoft.com/office/drawing/2014/main" id="{8BB242AC-0F9B-48B4-A4F2-DFF4330357E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63702" y="4160363"/>
            <a:ext cx="715962" cy="715962"/>
          </a:xfrm>
        </p:spPr>
      </p:pic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19A83DCC-F9B8-46F4-8751-251C93ED2D86}"/>
              </a:ext>
            </a:extLst>
          </p:cNvPr>
          <p:cNvSpPr txBox="1">
            <a:spLocks/>
          </p:cNvSpPr>
          <p:nvPr/>
        </p:nvSpPr>
        <p:spPr>
          <a:xfrm>
            <a:off x="4418237" y="1829921"/>
            <a:ext cx="3378228" cy="596728"/>
          </a:xfrm>
          <a:prstGeom prst="rect">
            <a:avLst/>
          </a:prstGeom>
        </p:spPr>
        <p:txBody>
          <a:bodyPr vert="horz" lIns="10800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Tx/>
              <a:buNone/>
              <a:defRPr sz="3000" kern="1200">
                <a:solidFill>
                  <a:srgbClr val="50287D"/>
                </a:solidFill>
                <a:latin typeface="Cooper Black" panose="0208090404030B020404" pitchFamily="18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Active webinar</a:t>
            </a:r>
            <a:endParaRPr lang="en-CA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D5C860F-BD39-4044-9EB9-C88CC843BF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928949" y="6111229"/>
            <a:ext cx="1234730" cy="6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73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5275A72-F28E-44AB-B86B-F4FCC9CE02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5677" y="769938"/>
            <a:ext cx="5389563" cy="701675"/>
          </a:xfrm>
        </p:spPr>
        <p:txBody>
          <a:bodyPr/>
          <a:lstStyle/>
          <a:p>
            <a:r>
              <a:rPr lang="en-US" dirty="0">
                <a:solidFill>
                  <a:srgbClr val="50287D"/>
                </a:solidFill>
                <a:latin typeface="Cooper Black" panose="0208090404030B020404" pitchFamily="18" charset="0"/>
              </a:rPr>
              <a:t>Agenda</a:t>
            </a:r>
            <a:endParaRPr lang="en-CA" dirty="0">
              <a:solidFill>
                <a:srgbClr val="50287D"/>
              </a:solidFill>
              <a:latin typeface="Cooper Black" panose="0208090404030B0204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159D8B-C67F-4830-BFE6-37E0062D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8949" y="6111229"/>
            <a:ext cx="1234730" cy="6159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5676" y="1813078"/>
            <a:ext cx="701073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/>
              </a:rPr>
              <a:t>Overview Of The Toolkit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/>
              </a:rPr>
              <a:t>Why Is The Toolkit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/>
              </a:rPr>
              <a:t>How to Get Active During the Workday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/>
              </a:rPr>
              <a:t>Resources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/>
              </a:rPr>
              <a:t>Fit Break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/>
              </a:rPr>
              <a:t>Where Can You Access the Toolkit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/>
              </a:rPr>
              <a:t>Questions?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BB218-D21C-7576-C2B2-9CF17C35B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454" y="1071163"/>
            <a:ext cx="3165719" cy="412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90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5275A72-F28E-44AB-B86B-F4FCC9CE02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5676" y="769938"/>
            <a:ext cx="7307263" cy="701675"/>
          </a:xfrm>
        </p:spPr>
        <p:txBody>
          <a:bodyPr/>
          <a:lstStyle/>
          <a:p>
            <a:r>
              <a:rPr lang="en-US" dirty="0">
                <a:solidFill>
                  <a:srgbClr val="50287D"/>
                </a:solidFill>
                <a:latin typeface="Cooper Black" panose="0208090404030B020404" pitchFamily="18" charset="0"/>
              </a:rPr>
              <a:t>What is the Toolkit? </a:t>
            </a:r>
            <a:endParaRPr lang="en-CA" dirty="0">
              <a:solidFill>
                <a:srgbClr val="50287D"/>
              </a:solidFill>
              <a:latin typeface="Cooper Black" panose="0208090404030B0204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159D8B-C67F-4830-BFE6-37E0062D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8949" y="6111229"/>
            <a:ext cx="1234730" cy="6159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5676" y="1756263"/>
            <a:ext cx="702523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/>
              </a:rPr>
              <a:t>Partnership between ParticipACTION and The Government of Newfoundland and Labrador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Open Sans"/>
              </a:rPr>
              <a:t>Information and resources for </a:t>
            </a:r>
            <a:r>
              <a:rPr lang="en-US" sz="2400" dirty="0">
                <a:effectLst/>
                <a:latin typeface="Open Sans" panose="020B03060305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employees and partners to support active living during the workday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" panose="020B0306030504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306030504020204" pitchFamily="34" charset="0"/>
                <a:cs typeface="Times New Roman" panose="02020603050405020304" pitchFamily="18" charset="0"/>
              </a:rPr>
              <a:t>Integrates key messages and learnings from ParticipACTION’s campaign; Fall in with an active crowd </a:t>
            </a:r>
            <a:br>
              <a:rPr lang="en-CA" sz="2400" dirty="0">
                <a:latin typeface="Open Sans"/>
              </a:rPr>
            </a:br>
            <a:br>
              <a:rPr lang="en-CA" sz="2400" dirty="0">
                <a:latin typeface="Open Sans"/>
              </a:rPr>
            </a:br>
            <a:endParaRPr lang="en-CA" sz="2400" dirty="0">
              <a:latin typeface="Open Sans"/>
            </a:endParaRPr>
          </a:p>
          <a:p>
            <a:endParaRPr lang="en-CA" sz="2400" dirty="0">
              <a:latin typeface="Open Sans"/>
            </a:endParaRPr>
          </a:p>
          <a:p>
            <a:endParaRPr lang="en-CA" sz="2400" dirty="0">
              <a:latin typeface="Open Sans"/>
            </a:endParaRPr>
          </a:p>
          <a:p>
            <a:endParaRPr lang="en-US" dirty="0"/>
          </a:p>
        </p:txBody>
      </p:sp>
      <p:pic>
        <p:nvPicPr>
          <p:cNvPr id="4" name="Picture 3" descr="A person tying her shoes&#10;&#10;Description automatically generated">
            <a:extLst>
              <a:ext uri="{FF2B5EF4-FFF2-40B4-BE49-F238E27FC236}">
                <a16:creationId xmlns:a16="http://schemas.microsoft.com/office/drawing/2014/main" id="{E34A80AA-37B8-8FE3-DE1D-2AF7D95AF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623" y="130832"/>
            <a:ext cx="4120412" cy="2593314"/>
          </a:xfrm>
          <a:prstGeom prst="rect">
            <a:avLst/>
          </a:prstGeom>
        </p:spPr>
      </p:pic>
      <p:pic>
        <p:nvPicPr>
          <p:cNvPr id="6" name="Picture 5" descr="A pair of women walking up stairs&#10;&#10;Description automatically generated">
            <a:extLst>
              <a:ext uri="{FF2B5EF4-FFF2-40B4-BE49-F238E27FC236}">
                <a16:creationId xmlns:a16="http://schemas.microsoft.com/office/drawing/2014/main" id="{E46D2846-506A-6647-B443-2A202E4BC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623" y="3014851"/>
            <a:ext cx="4120411" cy="274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55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5275A72-F28E-44AB-B86B-F4FCC9CE02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5676" y="732487"/>
            <a:ext cx="9458325" cy="701675"/>
          </a:xfrm>
        </p:spPr>
        <p:txBody>
          <a:bodyPr/>
          <a:lstStyle/>
          <a:p>
            <a:r>
              <a:rPr lang="en-CA" dirty="0">
                <a:solidFill>
                  <a:srgbClr val="50287D"/>
                </a:solidFill>
                <a:latin typeface="Cooper Black" panose="0208090404030B020404" pitchFamily="18" charset="0"/>
              </a:rPr>
              <a:t>Why is the Toolkit Important?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159D8B-C67F-4830-BFE6-37E0062D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8949" y="6111229"/>
            <a:ext cx="1234730" cy="615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8CEDC3-5121-96CF-C498-D758B1581550}"/>
              </a:ext>
            </a:extLst>
          </p:cNvPr>
          <p:cNvSpPr txBox="1"/>
          <p:nvPr/>
        </p:nvSpPr>
        <p:spPr>
          <a:xfrm>
            <a:off x="1025495" y="1709159"/>
            <a:ext cx="94583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Most adults spend large parts of their lives working and so the workplace is an ideal environment for introducing healthy habits that can improve overall health and well-being.</a:t>
            </a:r>
          </a:p>
          <a:p>
            <a:endParaRPr lang="en-CA" dirty="0">
              <a:latin typeface="Open Sans" panose="020B0306030504020204" pitchFamily="34" charset="0"/>
              <a:ea typeface="Open Sans" panose="020B0306030504020204" pitchFamily="34" charset="0"/>
              <a:cs typeface="Open Sans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Benefits of getting active during the workday include; improved brain function, quality of life, sleep, and physical and mental health.</a:t>
            </a:r>
          </a:p>
          <a:p>
            <a:endParaRPr lang="en-CA" dirty="0">
              <a:latin typeface="Open Sans" panose="020B0306030504020204" pitchFamily="34" charset="0"/>
              <a:ea typeface="Open Sans" panose="020B0306030504020204" pitchFamily="34" charset="0"/>
              <a:cs typeface="Open Sans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Employee health directly impacts organizational health as it can result in increased productivity, more meaningful employee interactions, lower injury rate, reduced absenteeism and decreased health-care costs.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Open Sans" panose="020B0306030504020204" pitchFamily="34" charset="0"/>
              <a:ea typeface="Open Sans" panose="020B0306030504020204" pitchFamily="34" charset="0"/>
              <a:cs typeface="Open Sans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Support from leadership is essential to foster an active, healthy work culture, increase organizational performance, enhance public image and improve employee retention.</a:t>
            </a:r>
            <a:endParaRPr lang="en-CA" dirty="0">
              <a:latin typeface="Open Sans" panose="020B0306030504020204" pitchFamily="34" charset="0"/>
              <a:ea typeface="Open Sans" panose="020B0306030504020204" pitchFamily="34" charset="0"/>
              <a:cs typeface="Open Sans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1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5275A72-F28E-44AB-B86B-F4FCC9CE02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5676" y="732487"/>
            <a:ext cx="10586036" cy="701675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rgbClr val="50287D"/>
                </a:solidFill>
                <a:latin typeface="Cooper Black" panose="0208090404030B020404" pitchFamily="18" charset="0"/>
              </a:rPr>
              <a:t>How to Get Active During the Workday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159D8B-C67F-4830-BFE6-37E0062D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8949" y="6111229"/>
            <a:ext cx="1234730" cy="61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8EFD39-18D4-A299-B252-F9083DF0EEEA}"/>
              </a:ext>
            </a:extLst>
          </p:cNvPr>
          <p:cNvSpPr txBox="1"/>
          <p:nvPr/>
        </p:nvSpPr>
        <p:spPr>
          <a:xfrm>
            <a:off x="941832" y="1627632"/>
            <a:ext cx="75895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meetings active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Encourage standing meetings or take meetings outdoors if possible.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active transportation to commute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you’re able, walk, wheel or cycle to and from work, even if it’s just part of the way.</a:t>
            </a:r>
          </a:p>
          <a:p>
            <a:pPr lvl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an active lunch hour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Organize lunch-time group workouts or follow along with one of ParticipACTION’s exercise videos during a meeting.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it comfortable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Keep a pair of sneakers and/or active wear and a water bottle at your workstation or use a wireless headset so you can stand or move around during calls.</a:t>
            </a:r>
          </a:p>
        </p:txBody>
      </p:sp>
      <p:pic>
        <p:nvPicPr>
          <p:cNvPr id="7" name="Picture 6" descr="A person in a suit holding a bicycle&#10;&#10;Description automatically generated">
            <a:extLst>
              <a:ext uri="{FF2B5EF4-FFF2-40B4-BE49-F238E27FC236}">
                <a16:creationId xmlns:a16="http://schemas.microsoft.com/office/drawing/2014/main" id="{BB685EC1-4FED-3821-FBA3-8F50F9FD8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352" y="2336292"/>
            <a:ext cx="3348659" cy="21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3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CD8938D-CDE4-4B00-AC77-5149D17A5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099" y="1461003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r>
              <a:rPr lang="en-CA" dirty="0"/>
              <a:t> </a:t>
            </a:r>
            <a:br>
              <a:rPr lang="en-CA" dirty="0"/>
            </a:br>
            <a:r>
              <a:rPr lang="en-CA" dirty="0">
                <a:latin typeface="Cooper Black" panose="0208090404030B020404" pitchFamily="18" charset="0"/>
              </a:rPr>
              <a:t>Active at Work Toolkit Resources 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FE23911-CAA1-A97E-40FC-94AA4C5D6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703" y="6108327"/>
            <a:ext cx="1224791" cy="61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1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5275A72-F28E-44AB-B86B-F4FCC9CE02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1135" y="973861"/>
            <a:ext cx="4790033" cy="701675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rgbClr val="50287D"/>
                </a:solidFill>
                <a:latin typeface="Cooper Black" panose="0208090404030B020404" pitchFamily="18" charset="0"/>
              </a:rPr>
              <a:t>Employer Email Template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159D8B-C67F-4830-BFE6-37E0062D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8949" y="6111229"/>
            <a:ext cx="1234730" cy="615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8CEDC3-5121-96CF-C498-D758B1581550}"/>
              </a:ext>
            </a:extLst>
          </p:cNvPr>
          <p:cNvSpPr txBox="1"/>
          <p:nvPr/>
        </p:nvSpPr>
        <p:spPr>
          <a:xfrm>
            <a:off x="1021135" y="2423307"/>
            <a:ext cx="4488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Use this email template to encourage staff to take active breaks together during the workday. </a:t>
            </a:r>
            <a:endParaRPr lang="en-CA" sz="2000" dirty="0">
              <a:latin typeface="Open Sans" panose="020B0306030504020204" pitchFamily="34" charset="0"/>
              <a:ea typeface="Open Sans" panose="020B0306030504020204" pitchFamily="34" charset="0"/>
              <a:cs typeface="Open Sans" panose="020B03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20EE5-C15B-7EF1-0C8D-D3C4763DD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138" y="1324699"/>
            <a:ext cx="3309622" cy="420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6771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 – Pl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ntent – Double Statist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ontent – 2 Column with Ic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ontent – 3 Column with Ic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ontent – Intro + 3 Ic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ontent – Intro + 4 Ic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Content – 2 Columns with 4 Ic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Content – PAC App 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ontent – PAC App 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Content – PAC App C">
  <a:themeElements>
    <a:clrScheme name="ParticipACTION">
      <a:dk1>
        <a:srgbClr val="50287C"/>
      </a:dk1>
      <a:lt1>
        <a:srgbClr val="FFFFFF"/>
      </a:lt1>
      <a:dk2>
        <a:srgbClr val="000000"/>
      </a:dk2>
      <a:lt2>
        <a:srgbClr val="A7DAF0"/>
      </a:lt2>
      <a:accent1>
        <a:srgbClr val="50287C"/>
      </a:accent1>
      <a:accent2>
        <a:srgbClr val="BCD8DC"/>
      </a:accent2>
      <a:accent3>
        <a:srgbClr val="FFD274"/>
      </a:accent3>
      <a:accent4>
        <a:srgbClr val="F4C9BA"/>
      </a:accent4>
      <a:accent5>
        <a:srgbClr val="BDDEAE"/>
      </a:accent5>
      <a:accent6>
        <a:srgbClr val="D8D1E0"/>
      </a:accent6>
      <a:hlink>
        <a:srgbClr val="50287C"/>
      </a:hlink>
      <a:folHlink>
        <a:srgbClr val="5028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Slides – Plain Background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s – Pinwhe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Slides – One Text Box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Final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Slides – Plain Background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s – Brand Imager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ontent – Including Phot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– Text Onl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– Tab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– Grid of 6 Ic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 – Single Statist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19409</TotalTime>
  <Words>645</Words>
  <Application>Microsoft Office PowerPoint</Application>
  <PresentationFormat>Widescreen</PresentationFormat>
  <Paragraphs>88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19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Cooper Black</vt:lpstr>
      <vt:lpstr>Cooper Std Black</vt:lpstr>
      <vt:lpstr>Open Sans</vt:lpstr>
      <vt:lpstr>Title Slides – Plain</vt:lpstr>
      <vt:lpstr>Title Slides – Pinwheel</vt:lpstr>
      <vt:lpstr>Title Slides – Brand Imagery</vt:lpstr>
      <vt:lpstr>Custom Design</vt:lpstr>
      <vt:lpstr>Content – Including Photos</vt:lpstr>
      <vt:lpstr>Content – Text Only</vt:lpstr>
      <vt:lpstr>Content – Table</vt:lpstr>
      <vt:lpstr>Content – Grid of 6 Icons</vt:lpstr>
      <vt:lpstr>Content – Single Statistic</vt:lpstr>
      <vt:lpstr>Content – Double Statistic</vt:lpstr>
      <vt:lpstr>Content – 2 Column with Icons</vt:lpstr>
      <vt:lpstr>Content – 3 Column with Icons</vt:lpstr>
      <vt:lpstr>Content – Intro + 3 Icons</vt:lpstr>
      <vt:lpstr>Content – Intro + 4 Icons</vt:lpstr>
      <vt:lpstr>Content – 2 Columns with 4 Icons</vt:lpstr>
      <vt:lpstr>Content – PAC App A</vt:lpstr>
      <vt:lpstr>Content – PAC App B</vt:lpstr>
      <vt:lpstr>Content – PAC App C</vt:lpstr>
      <vt:lpstr>Slides – Plain Backgrounds</vt:lpstr>
      <vt:lpstr>Slides – One Text Box</vt:lpstr>
      <vt:lpstr>Final Slides</vt:lpstr>
      <vt:lpstr>1_Slides – Plain Backgrounds</vt:lpstr>
      <vt:lpstr>Active at Work Toolkit</vt:lpstr>
      <vt:lpstr>PowerPoint Presentation</vt:lpstr>
      <vt:lpstr>Webinar Housekeeping</vt:lpstr>
      <vt:lpstr>Agenda</vt:lpstr>
      <vt:lpstr>What is the Toolkit? </vt:lpstr>
      <vt:lpstr>Why is the Toolkit Important?</vt:lpstr>
      <vt:lpstr>How to Get Active During the Workday</vt:lpstr>
      <vt:lpstr>   Active at Work Toolkit Resources </vt:lpstr>
      <vt:lpstr>Employer Email Template </vt:lpstr>
      <vt:lpstr>PowerPoint Presentation</vt:lpstr>
      <vt:lpstr>PowerPoint Slides</vt:lpstr>
      <vt:lpstr>Posters </vt:lpstr>
      <vt:lpstr>Employee Handouts</vt:lpstr>
      <vt:lpstr>Additional Resources</vt:lpstr>
      <vt:lpstr>Where can I access the toolkit?</vt:lpstr>
      <vt:lpstr>Questions?</vt:lpstr>
      <vt:lpstr>   Appendix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Emerald Lee</dc:creator>
  <cp:lastModifiedBy>Erin Brown</cp:lastModifiedBy>
  <cp:revision>189</cp:revision>
  <dcterms:created xsi:type="dcterms:W3CDTF">2021-01-15T21:09:29Z</dcterms:created>
  <dcterms:modified xsi:type="dcterms:W3CDTF">2024-08-22T19:47:23Z</dcterms:modified>
</cp:coreProperties>
</file>